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768" y="8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18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43891200" cy="219456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2860" y="2"/>
            <a:ext cx="43868347" cy="21945605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3808658"/>
            <a:ext cx="27980640" cy="7022592"/>
          </a:xfrm>
        </p:spPr>
        <p:txBody>
          <a:bodyPr anchor="ctr">
            <a:normAutofit/>
          </a:bodyPr>
          <a:lstStyle>
            <a:lvl1pPr algn="r">
              <a:defRPr sz="21120" spc="96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8160" y="23808658"/>
            <a:ext cx="11521440" cy="702259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6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194560" indent="0" algn="ctr">
              <a:buNone/>
              <a:defRPr sz="7680"/>
            </a:lvl2pPr>
            <a:lvl3pPr marL="4389120" indent="0" algn="ctr">
              <a:buNone/>
              <a:defRPr sz="768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0C80-D532-4989-B1B5-E5A8E6CDC5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192634" y="25267709"/>
            <a:ext cx="0" cy="4389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8479-435D-42E5-92FA-70CA6B2F22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7" y="3657600"/>
            <a:ext cx="9464040" cy="2596896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66167" y="3657600"/>
            <a:ext cx="27294840" cy="25968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4E2D-038F-4C33-A80F-A42A724A56C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36210240" y="833102"/>
            <a:ext cx="0" cy="32918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22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4EAC-5327-4AA7-A963-10A7F5610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51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43891200" cy="219456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2860" y="2"/>
            <a:ext cx="43868347" cy="21945605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3808658"/>
            <a:ext cx="27980640" cy="7022592"/>
          </a:xfrm>
        </p:spPr>
        <p:txBody>
          <a:bodyPr anchor="ctr">
            <a:normAutofit/>
          </a:bodyPr>
          <a:lstStyle>
            <a:lvl1pPr algn="r">
              <a:defRPr sz="21120" b="0" spc="96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98160" y="23808658"/>
            <a:ext cx="11521440" cy="70225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6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1945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B83-DB5E-4B53-A9E8-B4F43CDA6B0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192634" y="25267709"/>
            <a:ext cx="0" cy="4389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7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61" y="2809037"/>
            <a:ext cx="34992259" cy="7198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6861" y="10972800"/>
            <a:ext cx="17117568" cy="19312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61552" y="10972800"/>
            <a:ext cx="17117568" cy="19312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F8B3-D401-4994-9BDD-30563D1448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5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86861" y="2809037"/>
            <a:ext cx="34992259" cy="7198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61" y="10462253"/>
            <a:ext cx="17117568" cy="39502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60" b="0" cap="none" baseline="0">
                <a:solidFill>
                  <a:schemeClr val="accent1"/>
                </a:solidFill>
                <a:latin typeface="+mn-lt"/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61" y="14245382"/>
            <a:ext cx="17117568" cy="16039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61552" y="10462253"/>
            <a:ext cx="17117568" cy="39502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6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marL="0" lvl="0" indent="0" algn="l" defTabSz="4389120" rtl="0" eaLnBrk="1" latinLnBrk="0" hangingPunct="1">
              <a:lnSpc>
                <a:spcPct val="90000"/>
              </a:lnSpc>
              <a:spcBef>
                <a:spcPts val="864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61552" y="14245382"/>
            <a:ext cx="17117568" cy="16039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C1C-CBDF-4C5F-9FE4-A4A636C826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34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966B-A693-4529-8506-53B5484CF4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D6CB-C7F6-4286-9BD9-592082FC8C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37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86861" y="2263243"/>
            <a:ext cx="15800832" cy="833932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72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0" y="3950208"/>
            <a:ext cx="20442326" cy="24886310"/>
          </a:xfrm>
        </p:spPr>
        <p:txBody>
          <a:bodyPr>
            <a:normAutofit/>
          </a:bodyPr>
          <a:lstStyle>
            <a:lvl1pPr>
              <a:defRPr sz="9600"/>
            </a:lvl1pPr>
            <a:lvl2pPr>
              <a:defRPr sz="7680"/>
            </a:lvl2pPr>
            <a:lvl3pPr>
              <a:defRPr sz="5760"/>
            </a:lvl3pPr>
            <a:lvl4pPr>
              <a:defRPr sz="5760"/>
            </a:lvl4pPr>
            <a:lvl5pPr>
              <a:defRPr sz="5760"/>
            </a:lvl5pPr>
            <a:lvl6pPr>
              <a:defRPr sz="5760"/>
            </a:lvl6pPr>
            <a:lvl7pPr>
              <a:defRPr sz="5760"/>
            </a:lvl7pPr>
            <a:lvl8pPr>
              <a:defRPr sz="5760"/>
            </a:lvl8pPr>
            <a:lvl9pPr>
              <a:defRPr sz="5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61" y="10836029"/>
            <a:ext cx="15800832" cy="1805901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2880"/>
              </a:spcBef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EDAF-BF17-416F-8CFB-23DE01715A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5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3808662"/>
            <a:ext cx="27980640" cy="7022592"/>
          </a:xfrm>
        </p:spPr>
        <p:txBody>
          <a:bodyPr anchor="ctr">
            <a:normAutofit/>
          </a:bodyPr>
          <a:lstStyle>
            <a:lvl1pPr algn="r">
              <a:defRPr sz="21120" spc="96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5"/>
            <a:ext cx="43880227" cy="219456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98160" y="23808662"/>
            <a:ext cx="11521440" cy="70225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6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6A1-0148-4476-B418-89816D1E7AE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192634" y="25267709"/>
            <a:ext cx="0" cy="4389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6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861" y="2809037"/>
            <a:ext cx="34992259" cy="719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63" y="10972800"/>
            <a:ext cx="34992264" cy="193121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6868" y="31059379"/>
            <a:ext cx="7754914" cy="1316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34560" y="31059379"/>
            <a:ext cx="21245251" cy="1316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14400" y="31059379"/>
            <a:ext cx="3505200" cy="1316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1B0FD4-4DC7-4D7F-9346-08FA44C3BC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43200" y="3966355"/>
            <a:ext cx="0" cy="4389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4389120" rtl="0" eaLnBrk="1" latinLnBrk="0" hangingPunct="1">
        <a:lnSpc>
          <a:spcPct val="80000"/>
        </a:lnSpc>
        <a:spcBef>
          <a:spcPct val="0"/>
        </a:spcBef>
        <a:buNone/>
        <a:defRPr sz="21120" kern="1200" cap="all" spc="48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4389120" rtl="0" eaLnBrk="1" latinLnBrk="0" hangingPunct="1">
        <a:lnSpc>
          <a:spcPct val="90000"/>
        </a:lnSpc>
        <a:spcBef>
          <a:spcPts val="5760"/>
        </a:spcBef>
        <a:spcAft>
          <a:spcPts val="96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1272845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2150669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2852928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3730752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4389120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5091379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5837530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6539789" indent="-658368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Wingdings 3" pitchFamily="18" charset="2"/>
        <a:buChar char="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2193329" y="1516643"/>
            <a:ext cx="39503350" cy="5486400"/>
          </a:xfrm>
          <a:solidFill>
            <a:srgbClr val="0070C0"/>
          </a:solidFill>
          <a:ln w="60325" cap="flat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1300" b="1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Energy, What is it Good For?</a:t>
            </a:r>
            <a:r>
              <a:rPr lang="en-US" altLang="en-US" sz="6000" cap="none" dirty="0" smtClean="0">
                <a:latin typeface="Lucida Bright" pitchFamily="18" charset="0"/>
              </a:rPr>
              <a:t/>
            </a:r>
            <a:br>
              <a:rPr lang="en-US" altLang="en-US" sz="6000" cap="none" dirty="0" smtClean="0">
                <a:latin typeface="Lucida Bright" pitchFamily="18" charset="0"/>
              </a:rPr>
            </a:br>
            <a:r>
              <a:rPr lang="en-US" altLang="en-US" sz="7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</a:t>
            </a:r>
            <a:r>
              <a:rPr lang="en-US" altLang="en-US" sz="7200" cap="none" dirty="0" smtClean="0">
                <a:solidFill>
                  <a:schemeClr val="bg1"/>
                </a:solidFill>
                <a:latin typeface="Lucida Bright" pitchFamily="18" charset="0"/>
              </a:rPr>
              <a:t> </a:t>
            </a:r>
            <a:r>
              <a:rPr lang="en-US" altLang="en-US" sz="7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n-US" altLang="en-US" sz="7200" i="1" cap="none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altLang="en-US" sz="7200" i="1" cap="none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7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US" altLang="en-US" sz="7200" cap="none" dirty="0" smtClean="0">
                <a:solidFill>
                  <a:schemeClr val="bg1"/>
                </a:solidFill>
                <a:latin typeface="Lucida Bright" pitchFamily="18" charset="0"/>
              </a:rPr>
              <a:t> </a:t>
            </a:r>
            <a:r>
              <a:rPr lang="en-US" altLang="en-US" sz="7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HS, Mathematics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 dirty="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9479817" y="16529050"/>
            <a:ext cx="5181600" cy="310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pic>
        <p:nvPicPr>
          <p:cNvPr id="309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825" y="2560638"/>
            <a:ext cx="2108200" cy="212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338000" y="487203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RET </a:t>
            </a:r>
            <a:r>
              <a:rPr lang="en-US" altLang="en-US" sz="2800" dirty="0">
                <a:solidFill>
                  <a:schemeClr val="bg1"/>
                </a:solidFill>
              </a:rPr>
              <a:t>is funded by the National Science Foundation, grant </a:t>
            </a:r>
            <a:r>
              <a:rPr lang="en-US" altLang="en-US" sz="2800" dirty="0" smtClean="0">
                <a:solidFill>
                  <a:schemeClr val="bg1"/>
                </a:solidFill>
              </a:rPr>
              <a:t># EEC-1404766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8942" y="7864019"/>
            <a:ext cx="8801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/>
              <a:t>Summer Research: </a:t>
            </a:r>
            <a:endParaRPr lang="en-US" sz="48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Manufacture 3-D Graphene Micro-supercapacitor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Improve the Performance of the Micro-supercapacitor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4662" y="14338615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/>
              <a:t>Process for Making </a:t>
            </a:r>
            <a:r>
              <a:rPr lang="en-US" sz="6000" i="1" dirty="0"/>
              <a:t>M</a:t>
            </a:r>
            <a:r>
              <a:rPr lang="en-US" sz="6000" i="1" dirty="0" smtClean="0"/>
              <a:t>icro-supercapacitor Using Graphene: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Synthesize the Graphene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5849" y="21656376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Characterize the Graphene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7118" y="26541863"/>
            <a:ext cx="5686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Manufacture Micro-supercapacitor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Micro-supercapacitor</a:t>
            </a:r>
            <a:endParaRPr lang="en-US" sz="4800" dirty="0"/>
          </a:p>
          <a:p>
            <a:endParaRPr lang="en-US" sz="4800" dirty="0"/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7453" y="20726400"/>
            <a:ext cx="12619928" cy="101428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sp>
        <p:nvSpPr>
          <p:cNvPr id="7" name="TextBox 6"/>
          <p:cNvSpPr txBox="1"/>
          <p:nvPr/>
        </p:nvSpPr>
        <p:spPr>
          <a:xfrm>
            <a:off x="15460607" y="19482137"/>
            <a:ext cx="13271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Engineering Design Process:</a:t>
            </a:r>
            <a:endParaRPr lang="en-US" sz="6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863031" y="7802225"/>
            <a:ext cx="1266678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/>
              <a:t>Challenge </a:t>
            </a:r>
            <a:r>
              <a:rPr lang="en-US" sz="6000" i="1" dirty="0"/>
              <a:t>Based Learning </a:t>
            </a:r>
            <a:r>
              <a:rPr lang="en-US" sz="6000" i="1" dirty="0" smtClean="0"/>
              <a:t>Provides: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Students opportunities to solve problems that have multiple solutions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Solutions to problems using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century skills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The opportunity for students to work in teams </a:t>
            </a:r>
          </a:p>
          <a:p>
            <a:r>
              <a:rPr lang="en-US" sz="6000" i="1" dirty="0" smtClean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3800" y="8540862"/>
            <a:ext cx="5283200" cy="396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55" y="14926611"/>
            <a:ext cx="5324360" cy="4512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337000" y="7864019"/>
            <a:ext cx="1257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Big Idea: Energy Driven Devices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7255" y="20073521"/>
            <a:ext cx="1274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The Hook: Are you Still Tied Up?</a:t>
            </a:r>
            <a:endParaRPr lang="en-US" sz="60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6031" y="25641016"/>
            <a:ext cx="7437450" cy="55780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0" y="4095750"/>
            <a:ext cx="2400670" cy="240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AutoShape 2" descr="data:image/png;base64,%20iVBORw0KGgoAAAANSUhEUgAAAPEAAADuCAYAAAGfTNHRAAAAAXNSR0IArs4c6QAAAARnQU1BAACxjwv8YQUAAAAJcEhZcwAADsMAAA7DAcdvqGQAAP+lSURBVHhe7N15vO1XXd//fc7JRBIyMEoYrzgxg0MRrHVEoTiQYDFBw1BBmapgwZAieiIgAlq9QQZrBImokFhpyqQgoDILaFuJjAkzQiAQCAkh0+56rn1fufvec2nSP35DH2U9Hut+v9/1/azP8P4Ma32/e+9zF/9fto3z3v+B5Sc+9c+L29/+9osXvvCFiwc84AGLX/qlX1oce+yxi42NjcVhhx02733hC19YnHzyyYuPfvyTi2//1rvumb5YvP71r1/c9a53XdzgBjdYfOYzn1n84z/+42Jra2vxDd/wDYvrX//6iy9+8YuLW9ziFos/+7M/GzTHDF53XNzsZjfbMHfzysVycdFnL5yMbn7zmy/e9a53La688srFJz7xicWll146x//5n/958YM/+IOLG97whotvveudF7/7u7+7+Ku/+qvFm9/85sX3fd/3TQGf/exnF6985SsXb3vb2xYf+tCHpiLL5XLxpS99afEP//APixNOOGHxuc9fvPiTP/mTyVPb+K//9b8ub33rWy8+97nPLa666qrFd37ndy6e85znLO5whzvMfpvb3GYq8853vnPeoxDhP/zDP7x4xzvesTjiiCMW97znPRdveMMbFv/jf/yPxeGHH7647W1vu7je9a63OOqooxbf+73fO8fxuOCCCxb3u9/9IDMt3zjnnHOWd77znSeshL3xjW+c2hJyu9vdbkLOChPBxx0f/vCHFx//+MfnnG/8xm+ciHz+85+fYyB/73vfuzj00EMXxx133BRs3o/92I9NJC655JLFTW9605Xwv/mbv1ne4x73mFbs2rVrMgEzojve8Y6Lq6++ejLFCAovfvGL5/VBBx20uPe97z19C7Hzzjtv8a3f+q2LwW9x8cUXTx5c9/Vf//VT+U996lMzho488sjFaaedthL+0pe+dHmf+9xnWkMY7RDpfMcdgolPL7/88sXLXvayxU1ucpOJCKhH8Ew0TjzxxGkxuH/v935v8eUvf3lx8MEHz2tzNdeUfv7znz+Fb9397nff/sAHPrD42Mc+tvinf/qnxX/7b/9tWsLviDG88MILF295y1um31jANUPpiQYLCbjb3e427ws4YyyEnmwRkIz6yle+MnkPV5xG+EH+QXz00UdPyE0Ak0kgAztGEPi7v/u7eQ0lAjFC/6M/+qOLX/7lX17c5S53mTwowcJDDjlkBiReaDXzapvvfve7F5ubm5OJGze60Y2mIoLNmHPMRCkkQPxd3/VdM4fB7vikJz1pWkbBD37wg9e47bGPfexUnMXdo3ht87nPfe412rIKMwJGRM7IFfUCRw5DCIQ6hk984hMX/+7f/btrskMgXnHFFVMwN4oZ1pt30UUXzZjJ/9qm6MSoRgEQidgb3/jGM7dvdatbidDp94c+9KHTCjn8ile8YvqadZTH2PzLLrtsIiZ7pBrYuUEQOtY2WSq4KCBvzz///MV73vOexUc/+tEpTHCxStk888wzJ80oTFNBgioszlVImcN1soDb8BHI4ggd62ub4KWpHP7IRz6y+PSnP7345Cc/Oa1zjYEIpxQIueIlL3nJROa///f/vvjX//pfLx7ykIfMQoL2Va961eJHfuRHZjryb0ErthglvmpbQ5ttwSKXpRnNoHHMMcdMX4MMpIIRc/6mLIEjX2eg3fe+950CdJWN39WMP/zDP5zxIza4wQL0/d///Yu/+Iu/mKm2NSrUFP7TP/3TM58FH/goI4BuectbTo2dY0Q4BQmwoomH7/me75mF5U1vetOkPffcc6fy/+E//IcZB9AUFzo0RspO4ZuYKI2vfvWrFw9/+MNnpFJCdAo2QgkAOcvB9vM///OzrGImHriCG1it/ef//J9nIFrNrIYnnXTSXDdCsLY1FoZtk/kUAnxoEQG5EsrvJoxKOPPUCig4nat+5qCliOUS7d/+7d9OwRRnNTr3wS4FB2KrCsdyMIlEeWmFE5k/8RM/MeG0Xv/5n//5XHgsQBQiHDOKuOYmfld0KCsmCAU95aBJWUZ93dd93bRa2xiwLN2U0/wj+u90pztNV8jTxqWPPA0FMGqYg/PXf/3XZw5TipI2JWgdzcOX++wLzjjjjNWq9u3f/u1LlkgJwYQB7b75m795+thkgiyXUpBfxQQFpJM8N183lyKC1hqvruuu1YUCeaC5Ej4q1ZJ1LKCdUslii4RI5zdFQl3XxIfdCTrwQo0ggegcHcgFrDRVEc8+++yJCAR++7d/G6qrJXX4ZZtWovkXf/EXZ3A8+MEPnkFjMhf86Z/+6YwJFmCqDhBeATKXxRTQbaMIY5CYYhwZlBR0L3/5y1d5/h3f8R3boHTTlkjwyVepA0pBI3d1imBIKdBnaXX78Y9//EQMvPhxJaUgZM9A+d/8zd9Uold57mYEVi4RPirQYuztFv/m3/ybad3Tn/706V91XaUijLX8qQlOKaQkU16lRMNF4qeqKZPWa/vGd3/3dy8tAvxMCMssgZRR76Xf29/+9gm3gAShqH3rW986Y+Tnfu7nJgIa4ZBSVmWHoFTRIElR6fjoRz8a7KuAs4f7V//qX00YTdre3p4rkeXy277t22ZwgUzQlS6ve93rZoVzrTipYi0YCg7YKcQQtOJD7SDcpmSU1yl8U022E3n2s589C8kLXvCCSQhu1joXQJARG/meQqwnlNtqBHuYkOP83jJqGRZHEKltjFRY2hbx03DB4jd+4zfmAwEtaQ5+yyU4KcS/CSP4X/yLfzHP3edjzVJLuDihrDgxV6XE8xnPeMYK9n9897uX7xwWWw5VH74Rud/0Td80CSlUERKt4oFvRbniAx3BJZjyfcf9m82JgBwL2IEJ/t9qGyN6l1LEg4AUk2p8bH/GT6wBp0p3i1veenHczW46raorMJp0sqhwB5+CXFM3LNX44XOjG91wxMQtNjbV6Qs+9enJBJyCATPdQsKX9m0q1S1vcdzirLPOkiIzbeS7lCMUc4GH1qpFuPr993//99MgmfSXf/mXi7e8+U1ToY33v//9Sz42AYF9F0s9xopOPrRJIEQNsCNBR1HBJC5sFP/oj/5oZoCAcmShrJCi6GwoLDyW3qHQxqbwJ8h6rUrJVZC89rWvndELATQWFEo87WlPW4yVb0Y9piM7JpwyxMZDvRZ8ujSTqpTgAghAY1o8GCxpCFZWuSF6pRKLRTcmLPQc9p/+03+aWaBSsU4MeGSiiMLhnvmUH2hON6iIssV+j8VjkdrYGFuXJYv/5b/8lxM2E1kqjUyQk6oc5X7/939/Wg9alY0L2iTYlb7vfe+be3jN8ll+Q60XDQwYBWxjYzwULDFT3GmlZisqcle5VBJpr6Ryg4Jgb66EshicdrcKhuC0sbBf418+xVMVlDnkCLrf/d3f3dikDfzBBGqljy+M5X/7b9cCkABrMEbcYbPvUQkdNxFK0fjyL+WhCFFxom1KBxWIj4pEjeagYqX3KSAXfGjkqHsUeMxjHjNznJ8JI9w44WAl0ErHLdzTE+gmhiDSaHOve91rwq2IyGWRyw2YCjJC+BMaYIcQZmKi3YtzwuzvxAe4We0o8LSNocXyRS960SwEdh0UoYCUESC2tyKYpSz2SoNSbRIpwDL+BjcfClD3vZGAjmuuAb1gfNvb3raxMXYhS761zrIcNHwMesGlg47FUo5wezRjv/M7vzMj2bquuHhBQAlIEayozMo44JdWFKAIwZsiDjSsNUHI6yDqmmJg4le+2r1797TApgGjFLJ7oaBNJZ42DBR07mnEXL6fUD/5yU9eikraq7U040vCJLyqhBkBmLAIpKeeeup0CZ+6Z5vDesEpQ+zj+FXnb0ZA85nPfKZ5G5sCxE7EezHljuYYKe7gsw0WPPztnuAgGA0EIPKzP/uzC69IWOVdm+2PKicuKMpKCokHez1trk7ykzagEZl8jZnNAR+zzBjN5a63gbZOmCqphPAvq7Sx05ivtASsN00/9EM/dE1W4KUdRAsXqtGAfUbxt3zLtyxe85rXLH7lV37lmsXCJM3K5DWHvO0JQjm1NfJ4zI/jOWpaa1VSByBlN2MXogxrGwPiZU+CFOBTlp05ai6l7L1Z7gmBIJY7SilxwBK5r3RymezgCnNtoUQyVLjUosOAseHfmE+W8otVtBxPHZOh5pGVH21/PZZaoz0C3f/+95/xgF6qSD21AC3mViwbAyWSUQJQ1kDT2POe97yN+WzFr6KZQAs2yyliHBICyNsAmwTn7il/FPae3CaOUKlpjuhWUFyzWONvMWE7PQw5bWNovjTplFNOWfzBH/zBLB6E26rQ1j6KHykgkt23xBEKPj40n9VozOEqCrBcMKKXJdC0hR77842NYekSPKy1rmImGPhMTYaE9580B5nAMwZqqcUyacevxuQ+WK1aeBBmIyld8cVz8NrYlAaYWhgQqLUYCh4pIUXc5x8KKg4it4KQ5YLpZ37mZ+Yji7VaVbNRtKiIBUp7w2COtgkSFxZ6+ykVx8O2xR2EtKelLQ8fsUqUVmYhZYvzhCc8YZZZPqQcYSKYwq7Bzw1co22MZ6KlwJESCjvr7Bw8A5sgotViRUL+EiiSCbVOy08K6Xvef01/o5fz6oB8xlt+i+qRARtb/+W//JdtkIDKM47c88ws0fnN8qhs8g9rVTo0P/ADPzCRYgUfQ0FwQclHVt4AQkKtNkagoiRARxactjWCY9sabKGgFQbKpCi0CVAs3KcEK/mZXzG1aAggsGKuSRtPlp6tbJm9xKMwl/z1X//1RGYUmdM21VFFXXBZuJVOkPzUT/3UrOEeTWlJGYJNhI5olibGoaC5p7Fc2plHoECVVoIOQtrGn/3Zny2VPRt2q4uUUiT4CVx8xe+sFs2UIUCU2oliqsIRVkuB/ZtP+KAzjN3YePpTn7bcOmRE30dHOTv8iCnIukyQqLScKe5SRgcpxmDmYzQdLRbQuOd33mPx3vd/YHHRly5dfOM3335x46MPmzQpxJ2a4MUPMhr+UFU50cgSiIkvndvd52r36WBMwxs/IBq/wbHe4YzV8JBDB4hj//DEX7oGjY2B8tx2HXv0MYsPnn/eDECuVqCgrRj5jFVKQpb7GEewakphr789QApwinK/DD322LHF/uIXFtc7/MjpSbzM4T3gikVN6cdTedesRcLBYsjrshg4HCGsGGwhlfmaa84RerZ6ALKu4V+1P/744/caPbZpSwpYTW98kxtPb7dj9laEAnbJCiyP2zlBW4FVhS2YEpAgoUmA0CPsyoH4c5/3vOl9igGDYoxgPD4S1zWDeVqU6Qx2TTYDJTM+jFcDXcsXEVYEAVNEVerc9/GReWMTsNfo8Zi/VCclLsGYMVjp4k3Z3/MJpjo6wjxqykfMGUW4uZTlEXPQ/cf/+B/nC3NLnNxkEE86p6TVyT2LA89SFHjqslqMn7AtskSFqCGDLt5vqVzCGz9PIvQEEBvoNVJmr9EjHJe8KTyEpwYpwi0WFKQ8wRhg5L43AWqyBihFQrgxkgd7MUsJ84DqUdi1+9LIfedSyVpgPRcx0ogMZVe6MNbGkhzyk2HXI6JEKn7mkmP1VRfQK+/m/+RP/uReoz1K8VT5RCBiIaHzMtQUDMYTQJAUkDMMgjhvmYeGcBVWLbDoURCgOgN5imcBS0GewFPUWJvogy8QewAFKlB43CZYmjDMOMcY18wHZroBj+7juWKv0UOxpY0NRaFiAkaUEX6uFTQIG4cu4TyvWAlTXrL3hKiI8TgnNAHDQxnpXLjyFI/jby6PAkyRlDLpIZQdH/WoR00DgFekaQzlBBEJQMYB1lYGHQDUHs47/fTT9xo9EJh7XmjXeYMAHrbngbSP4qBLWca7zyN2CRlBgT/+4z+e47yGXrhRSAoBliJCXzFyn5eARQcvynzobb0WrkBQsRllI8fzVhr7LE8R+DFUNCqSnAccvKpBogGN1097bF5sjOegJQEJ55VA0KCKAWaKh/uUYZhzngYARL0fAwjveGuEL6N5Tv4zGB/KMtqKQK7U8k7tqU996owqtHgrTHh7OSASgARgBurjEemap1d6oqc3z9LZkQ54jGX4GqO3xl58Gxq8iZDHTBRaBLlHGOZQhhojHIGElgFCTfhazwFgm2etZKRtGMF4SQt85BzDpIOnqd/6rd+asnvm4yX8pZm55NGJjiLHnpWxdCFXLQK2eTwPAEaTj8+oLfOTKm1re7RR2eYz4RwYXqaMyZQ3SVHCsHDDzIML5hRkOEPcAwBvC2fCKMoYHme0MBXC5lDeewceZhjZGv7mynl0dHGUq+UxGjKA1PMtXd3H17l5gTcK7TVGX/NRvDxhnBDmYefQwoBBDBQNctVaTIiiIWTlGgUBwKu6tRLPX/iFX5jvQAgXgozzKGM+ZSknkhhBl1JL+gDRPUDSx7VUcK3WMLiI5BS6SJ2cpuPpuN423vWud83PooWdibzh7YAxHUOKUZZgQnhLxXXuyLOAMV/OEeSaIZSGviix3cRHdReOlLPlVRc8AOoMo2QGyF2hTA8PlpxCJlB8fmKF4BzeZINzeuEjJQDIprHL21vInvKUpyy9RYAgI3kBIQEaJUMPEx7idYxUecwZSiBQagpUOYbW0X2fQpHhHjn4AsQq4AWUrS2+HseB7Z78l/u2vLzsPYOl03ZXiItG4KEHhjclwPLYKPp87j4ejPcWsrER3/aw4DGb8j/+4z8+w905JgymtKNwFn6U4B0ACGs55tsJDOFdaPNw4cVrmvRQEC03+ACRUuhtI/EAPE/ZktqwAJU+XheNp/5J74WIl52A9joJnWjwdN9WVupYBegIhBG9ewvZQHKbYpQVOo6WD0ZDkUIKWp5hpHy1HjNC9VSlhZ+lRZgJXcLMtcYac24j8sAHPnA+cdnBAYM3zPPw7us89gPmSzF0tq7kaGR4FrDB4T2vPehGL5sjugETaJwU6MbHfv4aozdOPPHE+ZGgvCyMFR/hATGPaqqmkG75EH4+iRNmwo03CNLM4S30lASkSJCHAO2TH8XPuXmixqcEPNcXJoWpjy0YJpTlLv3UCnxFW+mFjyi0otAbmGedddY1T32AOOWUU/bm9Ajv+Y0egoQGxBBDCPIj5+ckTQHzNQTIezLzFRTf6PDKW+MxtIAQWowVegRTJD7WV+/nvG5hgEj4t//2386lC2jkiAThjhZfY0AHIl2lD77x5zhHNUCE4CsKyARwX0/VNkZxWbopbzHy8FA+A8M9oWqsfMPQWssQHrET4wH3hDoPUEboihzP6nZa6D1AOHp7rnh5/8iDlkGgB4yCZ74t69g3z8ovn+njxZfPHehrLj31iq3IVEgBxHn08mHkZDzaxigsSxMhRBmoE6wyOtestxhJAYgKccwIFRlCLVRbJuQyoPDlLeOAACrPUYo8UQIwyxVQzSGDAcBFw8tCX+SoM4wHhpAW+uqNYscOOpNjr+DByFxvhce6vrd6DyHzS4oUEbaEKk4eCYWaPMTIOUN7BGW4e8Y9QTHexkV+MprCPGwDYRwwlizzXDOMcpTucZZnGKsXvuhEmk4+mQCjp/RrjnfqOU7B9NGHp0D57gtTQ6+9hWwgPwsZL2GkU5RxzqEPFPtjR4x5nAFyVwj6AEAdoJAQZYT0UOXxVVwYAATz8AUw3gC1jDEKIGTgAwRz8ZHLxnT3eQ+t6OJta7txS6F0wxtf9FLB+YimveE90F5SiABEUJPfNgNC3Gseivr4zFEj0D3zPP/acfnwj+K8rIh53eSawuh4hbI8Y5zBoqTawevk85RzOvgIDshCmwwpI03M4W1jdPIoahnjLMaT7VsrKrhaYSUZjt0b3qMKbzsJWWFoX6uS8gwleM7bCu+YGQc5FdLa21LGGE1e6dZGLxKgbuNBSXVBNz9vMYDnXeuUZqxNUp4lI3o6GpPXIk7RBJD8rY6Qp0gCVz0xb8zfG94DlSXCvOTdF4E+lxbirhmg6vIAgQoPZoy1XZRDxihp3iMf+cj5iZCwFu6AA4RcJoe3WiksS7xJpkKVUTwkEnjSXt2YcwbURRvegPQy31zh7u2p6PI1f3OAMXJ7b3g/5jGPWRIKcYxt2Xx8zDMU5fmUtlsCQHT2yubxOOOlBmXMEZKKiA+D5D5l3BPWcpFixkonkVbDX/NWVJrZdCis9uyANxcPoPl8r+WMzgwHhsJmH8Ex5v/5n//53vAeu55tSvKyUKGgD+99sswzEKMQBbzfFvKqKGMZwGtAo4TKDRRdg7IQxBNvylJUk/dyUOhqPE9hjS66SDFe0VM/FCqRhafqzEEMs2lKF2ByijcrQBJdY5XYG97jCWspdH3hgLGqMPQZqkDIXRsIk6190KSsvOQhuaz6FikMthq4FiHCngGO8rKlDz+Aqv54WCbxBUrG798e9rCHzZ0cw/CwVuPtU3hjAPSFB29h7MLYI3V53sf+e9gsNl7zmtcshWfLiO0fYyz2POueUKEkT9pz8xi0VU8eK0eFrzCjtOLnKPd5Sb5XmIAqMtQM4JCrkcFLB2qM03hNa/3Gzz3XmjHnv/ZrvzbBtLGypI0t716jz33H25ZfvHKsfV+4dHHJpV+YucgbUFMRhRhlKGxz78FBYbAzsv/mccsRQe2UbHR4gtHOAUAxCokgIOElKtBRnKfa+ByoiUCRIiLw4hgyRRD9bFWBSzeg+g0jMMmUCqOiX2P0/3Vt4ymn/dryoi99cXHFCLEbH3Ps4oOjSEFQAeIJHrdNtCRANXR5xjlEnQtVXrjpTW68uM2ur1/84z+9b6TLYYvbf8s3Lg47dO/vobTCUSSJDJ7nIWHuulC1ZDmXdvSR/xq5otE4+Zq5PC5yjhw8Dj10PCIfNp7srlh9WfXZp//O9PLG+97z3uVnLvzsZKiAyGFGCj3rrPdPliFLhdCjrGWrsFVFFTA1QOiZ56v073jn3y++fhh+6aUXzyJVY0DNiwGGWvIom/GaTZBqjF5XK9xnpCInXYwLaR0fb1ToeNVVw3k3vsnkZd5nL7xocbe73mkK3nrkox65faub33Jx1UDo46MQqdAQ9MDOq95OWJogB0XIawqX3OZZCquQNhSKHSF3u8sdFx//2EcW3/hN3zz52BWJAKDiA2CFihGU5z2Kq/LWWs/X6BlddMlJugGbU4BEnqIKeHLJkct0Vj/wuMud76SSz2Vq84jrH7k4/0PnT0L7agYQLuklPAGWJZXYkeGUYqx7//7f//sJAMUoZJ+ruGxuHby43e3vOCPGdzg8dSl25lPGRkVjpCVS1PCYFQKdcPaeroJFJi+2vbViODeH0XZyAPd25cSTHri48qqrp77L5dWLl75k7XfM4wF/efUYPP+88+dTU28+bRw8EXmN04OCDwCEtLCyo/HNcbReEjCSp2w8VHdHbyPdQ0M5CgGU93jMdhYQ9u9ogOqLLTzEe/LT5gMvcjXzRQd+Or00R07AB6DC3tJIltdKj3/841c5/LrXvW5JIGUdhZzXvMcff/zMRx6SxzxAsBd4igDPAEXjNcpB2XIl5MzFS57yFGPxZyjkFUJruvClnJ9CiiovFkWLJkQZIvRFk6ZukMVYmwvbUQaaa5lUaJ1LA7sy8xW4oc/K4BE6SzeFC2JhLK8oLZwYz6DQw4Ci6PuWljFHnpFPFEWDr8c4xltnGW3DwiDo81ZFksHmKVbuCXNbYF+3YEhrNt0Yz1hRpXaQrzDibV+Ahj418wbNyuBh0NJkeeKZkwcxsGRI+p58GE0oYRTzXRAGMaYihAd6CgJDbvGG+8Yo1KtdfEQMr6OjMCW9G0uejQ56uqDV8OJx0eXpCi86AAiguiigmyNedBt67A1pREJD2Ip5hBgpHEKQQlBisHu861tniotwFAk8S2HzLAc8zFhzKClXhTZlKeEez1Jcled1hjni73nd05FrKwId5Dg9LD1SgTzzRQqZ6EQMma6BJGpFytgmrwweE5fWUYwoK7cYwbu8wBjeKUfkro9X0aEn1LOw5UwxI6jcFm4M5SWVnyKUsM+VIhQnC6gMECEaWmEJ8Bp5PMXz9CAb+HgAlAy5yg46VfUtV4weDloZPHJkaUBYCwPCMOUFlZLBQpiyVUbGE0hRNM7lE2GixX2bFY+YaCiqcqsPPCwEoc5rvGouZUUXz3to8QVMnkPHQLxVfMsZmfT0JKfYAorRZIkO8gCPPyeIlvH0tzJ4POgvhbPwlAeQpYAJGsNDrSMF+vw4r/EYoMwTeqqzn2ijZ6DnVQZQkOfwMC96y5zPl3gMTxHDIGENuNKMEXQUvgqhlQA9g8la7bRW784AABgAPuhBD5oGz78tQShFEOUt77WEUdUZQwZ73rQ5oCSD5a48Ex2igXfxEjWqrbkM5QUv44U5ZW1VKRqg+OMlPfCRZgxTBBnNYGHKY3IfYPS2xPE4z9Ib6HqteeNxeO60tn7wB39wW8hSQlhR3romD8sJSlHCpoABvMFY6655eVfI+iURRUQAb1BG9PASABlGAfwpzQt5wmsan03hZ66HepsTFVyOBz7j8DCfHq5FQzagMwbQQBryV1tLwiDJA7yLUJ4KQ28Gfa4rd6DMaxTjTeGIGePMkaM+sJODPKUrWLxsLVVUKGuueUAWJQDhbTK92QCOCLEekw1I6zs5jHOtTpBJR8aIIF43xqMM5qTOyahtQpJXKYOhprRDlKJ+/Wr9hBwmujkKg9zHlPEUhjg+jKU0z1DQvlfDn4Lo8GO4FOAJ4HrpYA5+trQ2LR5ebA1FmoJHeZ8+MI6zAEGmCHRNP0Aac8+5vK5tUkIRwZASmnOeClUKQQpDnvHqhEAN2tZcH3tUhDSChRjjRIYQxpORqjEZlBJdPkjzQwA0wl5EkUcfxa9i5drHP87NLVfpohuvjgCdXQAyXpt/n4RicotyBGHGEzoFhYxu6eLRNifum2ets7PySAkAiggxDyPo8BN+QAAeOZYjivgUEq1m7TfXuHmdk2GeI9AZpfKSjzcdNTSupScZ5qMVobXNchd6GGYwzzoKCcItKxRTPQlIiFCWd3L7zDPPnMUKrW8D2CbyqgYU/FyTJcxdW4o8oaWH9GJklTjAbTPdN84wkQZcTX3gyZzGgWjMdb2Pwb4lYJChwgzTEDWBIZhTRMgJT/c1QijqWVoI+b6G4uX7HD6ZAFqhxkjRhK8fv+ChgJlvqWI875EpJNG7RudcVwDRixbneONBZ9FD/57d3eNdsgt9bdPSIlQRE9ZEhpoILcoAhPCYU1wxsPm3YbEJwMccTz5CjmfwNKf1UpgDkOKWMQoBgrfIpRzeZOn4kZ8j0ASk6s3j7mkd8dToae56m0/P3l1hhgkFMeV1SilEFHAPc4VAWAplzDxh8a49sT2291m+8sDDvmIhZDW0wLNeqgHC0JZPuIkcHivfgUs+nVK6gtmzMTDp5T7AjHFSDnPPHI0NtfkTZkRVWMbEQFGoyulCzV4WkpRrD6xbhqy7Pl/y0wQv1Bz9CDSvAslPsygi9OW63KRDywsj7Z/luAcVutBNNAllPMimJ6M0AIkMelXIdHTGotM2CTLBVw3lKa+KfV5QgHiiB3vG87Sctbn3PGorSBHMgURhcymAnoF+CuYeJdGKkh4keAOPoovCIgm9x0aGO2eA8AYWfR05gS4tZX27AQ/epgue6GtbIwS3JT7PPO5xj5ueEU6MDx1MKGYixYBie0kJhq3nKSHG8cgAm5j+cAnPAtT6Kix9WmH7aHNhDkVFkibcgeLdmntk5Gnex4Mj0lOkAJNc4OrAcj3G59ZyY4ToMuR8Q1fIqLKYaO5pIqEcYZQi455QXVeSpzX8gEOoexRksL2y+QDFixd9+YWXvbCTz6KK9+ggvNH45FDaiDry1AJ6+rwYL9EktQCjqSl0IxdAr3rVq1ZPS/e4xz22oY6BzQDEbAB4lUI8xAgGMxBDzCHqHqUgSCgB5jAUD819c/CzOVHMeNh1vDx9AQU4Wsrjb4x8uazIOVpZ5LV6wvtSSJQCy4d+fu4kauwIGYx+gLh6WhrLyjYFFA9LiUJjre05kwEVgSp2OQEA3qIEgRrPuC8FKhrmGhPyvATYwh1P3YODfH/EIx4x04Shtp1408c+G0AKpfqBj/BmrFXBUsiT5hRBUs+7N+v+C1/4wtXTEo9i5lmV0iZSVtgIJyEu1yBFCczcywANgjxCAIOBlGAGyyP0rn0rCADAKNfQ2ImZ77Neec1QTkDr1a2HCIWJvj679ghrK+stpVwHgIcZ4OANHHPlNCBqW2PSNoTlHMGqopD0xERJyvIEbwo1IMgdgihrnmJBWUAJVQLdIxTShT8FzPNc7Vozh6c8gPi1KV48KFe99FPwyMCTsba21ntOwE+0ADj9gQgoY4DA39uT8eS3CulRLLYhj4CBcqBNBQGUBggP8logqKoEZJj5gAKKIw95WwEA6FuGpAwlpA06/EQE/gyxiUHPI6KHLAZo5gt1oBiTp0BTnGxa1Ix0YCTg0HGUeWMJXRk8BM2/dQYhRvrkAHqqMKN4jnKYAQAYvioBtV7FYirMedK1KCAYT1tOX2X2KQDQ8MSPZyhMGQD6qoWjnFRAgUQfPH0P1J9KAZgiBSBFjicBRh96A9laDDB6iwo6WELHg8zeokVQHraQewhghMpMIc3RZHlOkDyyfKBTSBipA0sRRGsNxdNemwHyyYs9cxiMP4UZzmCrhXqg2gLHWw/VVnqpyAopPryZF517fUR/Oex52UsE+c7Dag9e/QXD+ReQhBEFhSiEfYVAmFsGGIMB1AHjXH5hZl3lcXOEoPvAcI8CDDPPciU6yDGHhxlJHsXNBYr59BENZ45HTd8sOmvP96UVKc4AOO8CQY7jS1dLWx/tolEr8OfplkhthrQT4UAxCApXGwQbfwVCGMltJZ6HKEU56HkWtmGQRwoUg+WmcORtGwo5LsRVX4YBg4L4kKtQWo68DLDB8BMB/HjUXIDKffO0ihMZAVfuO3o1xKsABxaAh03TwxtjjVpCWCcco0Kcd+UmJsKFUG8SRYNw1KydUDTPby98tCrHKKNbJhhq6yo6/MhTwXEUxgCzvPC03zwIUxFGF55juLA3Tid0AAUs3eQpORVeEZfX0QBVH3qvdloDgfl7CU3O8QqmmDnKJ2skQLQeBwllNGZCi3eFb69igeb5mJfwVExECQ8yXEh6ceeriGSptmoA8MxjsLcmoodMBgtTgJJtPpDJylgydSnHu4BiA/tGPVh5eBSoZYRaFS6DIAg158JEYwBhwsmTkI0BpmgZyCDKW1+N87KwUoDQGKMgzwhZjWKiwOtgsl2TIRWEOqMYSQ9V19eJ0chZqVhIt70VjeSgt3KMLe308MZ4Jp0PDwgRuSkUeJvXTKYA70BMOFOEsoTY2NscCGMG8gSEVVz3gYc/HkDAX3WnDGP8zXiPmZ58KFcjFz8gqyuWSSmmItNNOqj0iqCwZzzdRIuopKPK7oN9f3n9moeHMXnbkoMxZSzwPIeJJmSBwXiKU1R48wyDjBNcJZTrHhL6ExYqK2MpwGDz8fRuGcBSAD8yKC0C0JMFVAVJ9Ck+wGS4cGc82aIHOOaVFgqj+1LAu3Ugjcq9WpYojRGlVUPoQJQ3WzZUa+HCAKAoQpQqR6Gt8aw/iwJZDV/5TkGGCmvnDPT9D0ALVV4BsqoPGLzJYwivkcsR+KkX5IgKQIgC83yFWOMIYPlIlu5njuWN7NrWGNyGJKZCzBrmmgI8QUnfCrAd1OQvpYUV5aBnQ8HD5Y1FX9jaZVG8tRlNz82MLdwZzDhydYqi1/GrMPEiwNHS15dsOIVcenuhiK8Uc+6DPzWBDsOhq53WKEhzHWYgNBnpry/Z8RAGMeHB665FRFFBKG/7WhKBlMIHLfTRA0jYiaBCz1w94zWGkq/lWQbjSSfXwAE2nYCkiFnDLWfR6bwuivwlC6kgz0dbGTzCYXoYQ+iZYD3FnKE9cvmsRwQwgjEEqt4iQIgZV50Zpls+vG/2ACFE1YRA5UHeXfdcjQwGMZYctPjSgafML/wBDgBeJke409c1OkugDwPUp8FnZfAwdhuiGqUJgIpwkMfCxfpqgwAYk0MTYzmvMBGooABG3sohIYyGUsBkAB46OfgEdh2A6FR5v3/yUABY9AxUNxQm86rImrVaapmHVih79kYv4q4xeCzs23IMqpSCnJ0PA+1phYM1TxhDH/I8IlcYI6QBY2Mhd4S2dVIoK2jAAiTjzGeU6kopoFG6iBGG5sk/a3ay3OMUMukZIPjyPEDJp4dlkl7SxT1Ves/+YRo833ggJBxzFdle2vtkxcf6CwRV0mOYH1Eq/wRTgOLekihinmntt33DxztqxvE8BfEnhyLmabwESArxDp4Uxy96IIgaQEqzljjjdoDy1X2AkBNAIoUDKrC1+Wf2nZSf0Peq1rNnuxrvhHw6wWC7IaErvHjN9zMB5NqyRnmKuefBQdRQoB0PgKy5QNyTW9NQBjr33U0RJx2MizCGA09zZJij0GZQSxVjyWQ8QHjXXE4d9KuQHjkwf7IHOUL95temwEcm/jMCSgnLdi+8SGFKGTcHSAASEYQxzNFTlsKnl8ft4hQXwPG4Pwznd0w+8ZevgOdReil2zlV1PN0TGXRQ+NBYGukBBEbjq2DiDRxL5DUGj7CYf2C9R0HLkT/ArdRTUtLzhtCDJGCEN6V5Ut+D4NzZKHLmeBCXj+bxbhUdaDqve2oSPaKIYgzRnTMUOOYKWRHD4/ip0sB2lDIiCxDmGVPN0UkrUeD+mLsy+Gd/9me3lX0IIZQ/8kJloyQFoGipYgzkrH8EokMDGPQMVJ17+Fa0oEsJfBgJPEVJcXFNMQDwnoZOA6zXQehED7CFKQBEDNmWP++4bHCAqeEJcKEs1YDkfEThyuCRM9uMpKRiBCkP0JYlCFMGUoyiAI8CRph1v5xRJAgEDCMVMMoJPTkOWMqIDoaik6NAYMh6E5rC3l4bL4+SokGhEn0iCvCAlVIAcI6PCGSDlYZu6tOoCdPgTUS+Hqz6etQi4KyzzpqoyEkho4BYm3lRcYAs5DpSWGec0AOOULI+4yGngEkR9wEDfTylE4U0kVSjaIbKX2kDZK9wLTcMtEbLX699fYPIF3A4RH6LEPVHmNOntins7JOFGeX9ZV/CIKhBj1I8JwogKPyFMu/yBEXlrKcUnmxH5CjcRILmtY4HC8XEPDSU4e0DNffpgqdo8M6qP4uTjoU5MPzRMingNZRnaMAAGGC1+dYS+hRgLCMYKGwsQZDiIUj5rEZEQFHOWE8JZoB5gOAV4KCjqDEeFA3SBZ1r9/DmKYoBG637tfKZbtLAXze2zzefIV4+0IXBQPP2hCPI9hwsysiRisMpM6Q3nve8583/yszHLUKWYJMQeqa1Obe2yRce9FN0eSfMeZYwgDHcOa/iAzReoQg6AAFDc08XFcAxx4bD0kfu/o1x+MtJtEJWo5MI5Gle5BRvWv1MT+g7f9CDHjRDf9Cs3nj4vjRPQY2n7HgY6bWN/GMsL0BenipEPrmnqHIv1+UmhYSuceGFH/DkkXPeZTgvoudVBYjn8QCG5cn8/RuDGYqHxvOMbAWpNe5PmOINGLx9B2zoOg3eZIg8cANChEISsacNW0tjDKKoSFDkFAsCFCoGCSNFiHIabzOChynqSBkhSEmyAFoUmHcgY2tkmK8DDQ/njnXXGr1Fozn0s6zVNg8by99xN7/l8OKNFkcdu/qhMnR03sFErqmWQs4GReUWToqQdVnhYSwPyzedscKTlwMBuMaB2TggNWn11RoabzgCNAPxAKaq70/d2MP/6q/+6nxSor9CbOUpMr7W/i9pG5/59AVL0fF1x91s9YfYtjYWd73TXRYfGcX46COuv7jlbW41a5hoEvEiXAo6t9yJfLXOY7OorZaJXKktikW5e65113gYc8RbupUdygU6vMi5+XFft7j7d95zRv473/UPi396z/sWhx95xOI7xqP7QVsHLS679JLFLW+++vP61bL1mrY+VlPYZaVFSclRqiweMoD+ZaJMLfPiYR9ksSrryWWL+45qrDF89TJYVbCwuFaK4JD89aaMVvvxg4H5Rx/lwyF/+H5gOrqy19wrrlwtVre8xXF7jdzTNs77wAenk290k9WfMLBqUlwNde0diE+DgI4pg20FPEh6PGCQp2gLm+ccRqDlMKChZ7xzrZqtu8dQu2wLICe2C7bC2wviRYbHE7q0d8P/Ax94/+LisVu/3e3vcE2dBwYncYYAMp995Fhc6ZHzOdQuwI4fX/cKBPzJzbH42oEAn43s4Cj3yMDLuc4WvHK4ucY5mcOU/VoYZKN5sOEHD+x0d0+79FK/I1j9+RfBgadztuvkjTVqp5M/8rGPLo+43uHTgEu/dMlcnEWh+n7IYYfOiPUZqrWGMDsHWyXbKhtmSvnL+jLcYg0sRlOSEoQDO6NFp150Olr0bY1s7n0aTgfyAA0AayMAGEwvBl5x+erbpUcMna666uqh5+rzXuCrIgHDSZxBP/ILUtWiQNPMYxPb2WA+/c23xsFHpgggctnQZh1/jaPpDXi6C6reoJjDXrKdS5CCzTh+5qMV7OzUPInBTgK99W1vn8dDRzaHJ1l4mn/Tm9xo8f0/cK+dTn77u965vOUolYurl4tP//OnFueNndBBw1Cg3uzmx01DPZFM4nEOBABQBPge0TxoiE7Zb8vKCZRRbjmZQjlcVyHQ2Oj7G7ccKZgqZV6/esethJvHAEfbX846+BD8fEh+5XxJ8J73nLu4cGQYhwkoTiaHrlUUTtSN4cWR9tsABjaaQBdkeNALyB6fZbCMp7vO2egFPaw4t0DCX8dTELNzBuYeJzqv4SFIOJ48NliyOA/PdJpJs+kzuCNngLz1rW9ZXPT51f+2xLno6PpLp5y608l/8Rd/MX+ZR1EgMESEKpeUs/31SCuSOVf3LEEJRnCMMWWPcOtzmeO7Mp4VvEMADGDxtf6JcJHOMMarAvj1XCJIyOQkziaDLOeaYLJE+CyPbMYGknKJnl2inCMBxz7rqWt0KgiewBEUePuckD6cKGC8SHGf/sYFnArAeexhQ8Hj3DhHoqGPc3zIq6NBK5AcyTbOUWzCS7DzA1o24KdS8Y8g8YWqggBO8GPvne60+tMH623jxS9+8RIgGCm/BHMSwDEGXkcMizhjjGO0j7c5mILmU4TyaM0TFJynlZXeYDEGzwx0xNc5GhltHr6ODOZAdJyjUqATcP6yn0AFmCqDToURbAJNpVjPRDbaC8hQfDTgyW7zZTMaFYo+6xshdOnhUYZD2BsugqishSMdOVpnA4zqgh1/yeG+eWSnIx7s8MJc4As4yddSiTeZaxjudPJYb5btFIGlFT1+J8swpVPkYMhxlAGycztUzjZGKUqiIzBnMR7vjHTuhZRIZRBHyFj3yXMfcEoUB8XPXA+/GtnkyWh/rBPInmcFjg4cegk+R7T4aPiQhSf5nEJHOnjOdEwmJwtiDV/Zg1ZipAMe8NABD3Dj6JJpXADSk2xBK/NUIvPNoTMHeuWLFj8Bp2Lgh0aL53rL0ePeTie//OUvX7aeiCznDOB0APZiD/gcCHRCHSnROKcQRBldYyTBQHSPfAD67Mq5DA0wmx5yyGe0cplhVQznNn30TCd6tElBh6e5cyM59MefLekn2+nDXvzxATzHky1Dgc2BMr9HwvTQYcIO2aeho4uj+xwqQPAhkw6cJkhUAdnrAw+ZKaDRk40eHTzYCGfNEgNrPDVHHS29dTSWx2HXTicPA+YfTJTNmBJIGCYc4TGGAPcIZrwGRMZXmtAGQk4FovGMtlFTZmQXA93TyWOsyOZsGzhgmI8PQB0Zbz03bo0V9coXHQFJN9lPH4AzPLDwxqfg0MnG033ZQw9zOc98jWMECSc7qmic5PU5XhocAr413zzghwc5rlUGY87R0El3zga2CU526GjZXqMzXdDTV1DSnwx87nvf++508pvf/Ob5fw9wtIwAdgpzPAMABSSGE8hYpZZSrgmlHIBcOwLckTGiFIjkWGc5yj2KUZpRnAp48gCS0XjLQgbRITm+s8+5XjeiNQ50dIylfwErU3Ulkp3u08lRoys5bKKDAKST84IHHx8O46nEwqAqQD6HoNFLDLLo0X14mkOWbklEo/qggy9Z60ni2DXe5Bcg6NEUqBLox3/8x3c62e7axCLN56Sip0xhDAGMwZBSRbAGCFldYFASL2VxnY6jZCllRLtgMrdgaWNhLnl0wMs8tIziGA72FV+7yZxPjvucJlh0AUFX98sQ/ASVc0sC2eYB3NE8MiqdOVcTIPiQy2Hs4CSY2ZTBgD2AF6gcp9SrWvSkI32Sj68nDViw1VjOhKMj+eaRay4cyuw63d139GSw/p/j1DbGrnQ6mXDfo5QhgKREQGHOSMb7EI5wmQkY5YJSABYIBAcqBSnuOVMUm6dckWOu+wFvgyEIXJuLj2zidDJkBqfQBw2wBSJavNCzg84iGi2QyTM3vuagJU8gpjt7C1Q82Eq2QPeRlHEAC0ROhZF5eNth25wZ43Q6sps8Dg4LnTPols14xm89g9mUD5rTsmEcrcY3YWjj+XM/93M7nXz66acP/VebBEoUKUqrie5RmuOMWY/80t26aaFX4hmm1/ACOBovKyiNF2Vki5ca6EV7JQeQ3iwl05gNDmN95IVe5pgrUzy/cxiAzCmDrdF46pyMF53xoT8+HAMk1zqHAovOjpYnAeurMe4D1nt9c63JgkOG0lHwA98vEdmHN31ggN55NnEUXujMUQ0EUptYjkYreKqEbFUhzK+FZ4FAZ9f4PelJT9rp5Gc961nzT+7rgAYSJ2uYUYoATgaCo09o3fNRmM/wvOwggHIM8LvSIk1JoqxA8bjl0amqgI6Szsl3TjalOQaQvW2zjpsHDAAB30sQIGmAkt0BSWf6Ao5sz8RAT0/lWmMPueQ7Byg6/3uNQPF3mPEQXICnn+D1+lVQ+V6jHb+m9PpKruBic7ia48WL7zA4J0fjJLLIFKwFnGPLiYaHZi7c2aanMx5sFZy/8Ru/scPJW6N0zm+xYaA0KKtKTMpgRBlgcqD1CJhKFOUYTLBS6wNm2RiQRZiy65zjyeBAEcoZjHLU0ALHBsfH/ZYGspVMzbqHP3lkoxeUeNFVANCdPeYZy4H44mPMPUsA2sqlqsCpHOm/JRRcspPOaNHpqgn94cH5rb82YxyPd5VA75GO3V4K+YIaPnRCRy/2kAMjWNDFNZp8wB/sCity2KZzMBq9H2Sut6373e9+2xzLOMoQSDDmGMecgysnBJQtog1YIo/hsoaD3TeHgxlbyedAcvChIFmMFY26JcAf/7ZrNi+A8ZPBHEEnIOCHl3M6cSKZaAMggNDggyeZxh3xZLNrv6n0RRv/1Xh/NdU6x54coXrZY6gcBYlA99jlWhLACT2dwoMObENToHKOrKWHoEXDnrCGr6Puvk6eozkFMzvZbJ/0l3/5lzud/G3f9m3b1lXZR9kU1JxrGDIQI50zAGycENfAozRFdYpQAvACSKm1xopShuMDEPMD3HdsVANZkeMATZY5HAIARrlnjuCiL/nGZENBoZurawIOPVo88HKP7b4qSj/Pv8qqbFWOzeFQR87S4UI/dnJaO2T6kEkffOkDA50dcJLNggS9+2QXLBqd6uSYC0sY4Rst7CSYc7qpYu6/4x3v2OnksWbO79GLIFlC0SInkByLlsa6zjAKc7LOoR7FgCBSgaUBxn2Zmyw0jBcIeDLG+ocHORT3Phk4DMMDT98lZJzANN/aDwD3XAumdANUgQcYu1rjbEbra3B08gGAMs3ZQMYfiM5znDlVD/zIJEfDS5Dp7HQfnUaeSsfZ8FXG2QwbWOBZ0LjvXC8B8LLW06nAwVMjAw1Hj+Vrp5PPPPPMbZ8yZTRjGGUiIWWn8Rg7cqrOMJ0yNm4ivTdQ5lLYM7B1z5gG0N6YAaQxjyEM5iBG+XyZLpYTL1F8NR4fczwaWY8LNtXIPHoyGJhlPkcBgPP83pdtrtnly2Cqjc2jXTxeAiEgzRc4bHXOTjbFOyfQg33m6xr70JAHI+s5WvbgyQ54CV4OZLtzLczJYhd5+NIjHLtfsLFz7I12OvmEE07Y9jUeP7fxmGBineKEUWzdAOOUA5pPk3SKKIUEAljUUkhGilbKA8S5IyDji5/yaLdsLQYu+X2RjgMBBBT3PKuaa9NmPuOsR33Lo+wCDP3R+MKb75TTj4Md6eTvEnCwnT6+nIGv5aHgxZ9cgNYLAvxhYozOxjhWxrGRg92HCTvoZE12FLAy2nJAH/PCGV+dbM15AeOI3jn90Dc+bNjp5Ac84AHz99Y6QO2aOYeROiYE11wTyCAKikA7a+NFs8ZY1wRbAxnl2i4zoCknWHyyZEMjm53LLIGjMiitwDDHmPk6XpxOZ8HFYfHlYNeczVH+l3JgAdcGSSCx1ydOvqTvwwLZxaYcixc71213bR6bnHffHLbAzZi5eKFTzeAoSNnCGaqYHyk4R4tOQGhkm6t1hJ2gITvHkltWryfLATP5pJNO2gYGsIDoWda1SRyFAfBFIiaN6YQYq1EgJQJE9+JCZgNV1Mp6DmS43+HIQPPwFjiajOQ8BpIvGMgSAN5oeWvmI1A/2cbXd8PQkgt0AOn07P22YAFmulmL2WwtZrcmcLK/rqlA+NJRwztgyXDkaGNs1emtKqhm8GODpctyZqmhU5tA5dvcgqVzuoa3c9jSwdF9PZzxGEG8w8kbY6OxRMg4P1UDVL+IJsjkAKuEobfeoM2pOkU089A6ogcaOhno3HyKKl/mAATQNoDmZFQNCJyupwt5jvgLUAEjAPyPOLKHM+knUzT2AF1geIxTgXwZEQ8OFgDW/JYVzmE7XdEAHn8OYxv92EDGOg7GdA5xBDxe5nIwWz1BeETL1vSs46XxiflhphrJeo0+ZGjwIRvtG97whp1vvPyUgGEmeHMDeGBQUJb5DpdoIwB4hDgHAEEZGxAE5lyKObYjRCsLZavxFONcme3biXiI+Jo5jGaozMaLrDIbD/eB49q6a/nwW0gOwRst+1SRKoX/a05weDmhofUo5MMP/DzmCEo2a47sZht82MZ5dvVdCyy7fcHImWxmJxtVAti6tmx4MwZLdqlseJNLT+PsYRt5Wo+IrnMwenLpZlz/27X/ILe2MYxcWscoapJtvW/jU4RCXltiRKk2EpTXKUGAY40gYzrQdUrLfDJcAw8v/EUrnsqZa2umTMnIaASVhhcn68mlS1GNziOXed5YaWzR0AgSss0lR/Xym1G6ccKznvWs+R1ygeHlSIHBEebThTz2sBUPmNlLePWKDydYc9kiENhsHkeFjbdjXtv6HyqqBGxyLKNd05U8TeC0bAickkoihMUBM/nss89eeulOWYbpnMrRMiIAGeXDBiDXGIl5jjavho9xYwGbUmRRktLOyShSZRNHKW8Mds4IBhfh6IyXWQJE+SUPLyDITDyt2fiY6x76wOyartZmf9hSOfdSBi/BQo+cydFsSa7OHvqQ6WnDn0D1jkDAuG/n7tGQTDga8/5eyRZA5tEdDdvppbKyT3etmYeWrhwNu5yLznJFx5GMO5385Cc/eX7UqHTZ/ele5mNKCSWUgzD1bNo3IzFGozOSQHw6bz1RYgGMByMpQln8OIHxrs11T9YAsiDBS6CQZz6AOVozDgT6pFPBRi+Oxtvai4/5NbzJ1gow4PvVmN/8WqY43B9NUH7xsStef0wkB1+Odh8fWa1ScTQbZTKdPOd7myZrvexR5iUSW2U/XdkGY7x7gqCzkp7NeBVUZHGuHx14KvKbqFe+8pU7nLz1vd/7vduUI0CmyljOpRzB1mnPj6KYEwgJLOeEaUDN0ZzLscbwFkDmcwjFHSmd84y5BooSZ1xQoMOjFxec4to5Gtc5iuHdAwq+dDBu9y1zZC6d6YhWJ5td7Jd9Atw7A7+85wAZzikcrrLBhBPMYyf7XNOdjb78qNx7kcN5Pcp5YydhYGt3DROOjAc9JZivBctUdrDbhhBfeOAl4Jwbl/lo8DT/1FNPXZw22gRkrW0NxvMRqgjBULQCG/AEazYwBACXMAAFFiMpzVCOBjBeAoXCvk0JYIYKCoC6Nh8dMASSdYxMRqDDmxGclcOBa45zsvDhDPPYoBtzzXmav23mpz7uaeazQ2eXI7vZYA9CBuAEkMD33Ws20EX57utL5viFo125TIWZTKWXI7xkm6qksvlTSeg5hzOVd06GAx3YrbOHDfSADR1hi05zryN6mz08VYHxtLTzEerkk0+e/7E3xQgCroh2LcJ6r8vAyrWdp/OyVGMUZwDSOJ6AUBmUE0DIJhFKYdllp+0ZVpBxokY+B5Wt+OicKmgEFN04gHECBh3Zxsx3Hx1g7Tfo46UHHQFIVrYKYjbR06OVn3qzFQ9rtIBAT4eWHvfop5GBl4YGfUuVxsEqgdenPodnuyQRIGjh6EUMmfDiOPzqZCcfBrCiK4zQu0eWgPYJ2uC/s1yP7Jp/BobxRbpSQJh1RXbldK8ORaCIErUMtUMU9aKWcQRnRAB4N+4jOxmlVFHS2ktxDkBjnmuO5LgykowytdLMUOdkcCbjgQdM66aP9GyabKDYAkh8RTs96Y8fcABNF2CpOv7mB/3Yax56upDDYQLFXPfp7Z5zLX2tk6qWQKaDtR4NrPCGC6ewge4wFWzZQmbBiH+OxluQuQcv1wLVER1fvWbP//Cz3jZOPPHE+R+3IwKyrlXSCPdaEHMMKaLJZmsPEIHEeDw0YDEAD2WYwfjKXMByugxGj7ayDQgAkIUfvQAKGMGAnmONcxqglEN6mW/MhsYjk+qDB3obHmXWDlaQWVs18zmG/vTlHI9dnAFsmevvLNCJfLK8qWKTQMZfpfOhhwCjt/Kuwmh0IoNdOhkwhYVr5do5TASQeWwTxObSAT378PZ+XQLABJ0enfmOj3vc43Zm8oi2a/4oGyUIx9hkADDUe2XPdZzBGLQMLquBA2BrB4W82fFYQFl0GgMY45qzPVrggwfFzcPDHMDITAFl/XM0rpuDDycyKqNlLtDIZY+M5iz3e+6VAdYwwAINH7YKIo39HoHYgYYOdsBoq3Q+zPGHcnzUaf22eeJwgWRJElSuqwL0kAgCQkkmC01rqWCXMAKHPmSqoHCyyaMLjAQa22Atq13Di556Mt70pjftzOSxVs3veDHWEcCEMayH+3UwMWec0oteIDCEkoxApyzapdphMpRj3AO03ary/8M//MPzEyByGcEgsmQbOnrI8hwOGHJ0Olhr6SgoBQ2wZagyRpZSCVCZ5S2WABGwgKAfnehPhnH88aUHvXy9VSDKfOO+o0UO3QS8b7WSz342a+SpCpVttoVryQPbqpAxHf8SjAPLVAnELkfVaX0NJpPezuleOT/jjDN2ZPJ0cgJkE4YYmCh6RYnJOuUpyukaIDAX3UAXnaJNacRDmUbbOi2zdDy8IWKA9+StRyKa8e7LDIAaFxT0AhZ5Gr2A4z4+/s4NPewVBBY6VYdcjy504gTyAGauMRsy8wS0azgICLTm2m/Axceemjd/gglvGyYBg1YnkwPZ6Fw1pKfmWPlmFxuNuaaL4ONc1/lAF0iCXMZLAvfaJ3CwjOcrGDu+4AUv2OnkUXbm37LGjENMxrQIowznUtCYc0dOZzxnoTOfUgCyfgGHEeYrMb7VKEv2/NGhWQmUIsbJCjroBZzsljGuOQDPAMvhACHfsylQvbe2U9bJsPMXaD6hEoRAUXE4hyz6o9PwL8tlNyzoUEbR0QbKUsRGDsHLI1FZbZxOSqcmAF2TY4xzwlUwGMef7uTRhY1sa5wv6KOiqBLozKev++TyTX46/fTTdzp5ROT8mcz6ZIxNdMRIhDAAE+OUwNTRNWPKXkYRLLId0THGUcaJPGA590il9JPpHS6AgU8WnfBUem12imLzWjM5zjdHnQPAX3bndFGdLnRkm2Bx1Nhh3JhszT5gwsCx6oOOI31YwwZOgotmjo0ex/c46PtpMtUbKPPhJ6B93OoTMm/T8OL08MS3Tid2hnP3yRVYcKVb3X326+w7oJPHM+z8qBETRM4p7zxQMBJZOiUADmhKin4CfIrESR6zRCyQKYEeTzw4O6WM4c+J1ju0Sr3AcM5A/DX0QBJMnGCuRzIvIGQrHpYW4Or0JEegqCJ6ASuI8K7qyEb8vb40x5IjqDiiQDGPLs4d6Z0j3MMHXxgKEI4QvMq2QPVoQ0fnvjDoP6bpsQ4meMCO3WFFBj11PB3xF1D2GfDQ4IEHHHygMuTudPIwbpmymDBCB6gxCmOidFGA4cbQAJFw435t4HvSgLA7jJaTgYC3e5r5XaMRGOiAwThBxFmc41yno/It65R9RjJMZtv9cyKd6YMXfc2nB/nkcIQj3W3MrLN9b0yWuMfhGqfQQdDhqdGZHuZzUBWLPL1gcw+tvQaeHGiOuXbllgty4mF5oSc87EvcY48jvjDRXdMJnc/fzZcggsAbPY+mozrudPLIwCUGmAGDMpgxjFIYECjCRRow3DMnR8kcLyAYtL5uKKdolC3KmS+6zRcgDLOeej/uPh3Q0sG9ZHg0cs6hAs8H7sp+cwSHMo3WGGejR8MmzpYBbLA+26HjQ46Oh7l1NgK/e7rGVvcFvYYfPmjRoIdFQS0AYEIeLAWnud5+WWPNN265wgPuvvEiWWQ6Hi0NeGuyVXD3RON7eTLb8gDf97znPTucvDWU2KaMriHUlWGRSWFvbUQj4N0zxriAMsY5/hy1RyCKcTLDZaFA4VxNdHMwo6xnrcF4W9PsjnO0YHBP4Mg2OpKJxj0yGGeuDAcwwNCRa9kw7nlU5AuG9WyWdeY4D0Q6A7sgc3Rv3bklgDHz6eSeueiVcoESb7Q6vgKP/tZpwQ0HQazTmz0qm0dMegssvtALqPY2nkD8cXZffEjn4aedz8kjuuZzMoM0ylKekjqHAZhQAHo5gBkD3DePcY5+P+QRg5EcQLCurHCscZlGhjXdo4jS7v/EFr1o8QEMY+ihrHI6ftZsfNAJljKZPrIXT7ZwnizJKeSiC6TOBRB6AKPNmRxiPMejZW8YZRca/AQTnrrmGDYaPoLLHE7T2SEjrd0qjfv9aQ5B7YlCdZKl+AkAc/CFGTwe//jHz70D/sbpPTJ8ZyYPB8z/4aqoS1HAGc9o66EdpOizowUKIzAPMIoBWhmJ1zqwGW+M49AzStY5l23uBTAQyDBPlotmDa0qAxR8zAEcnciyxrFHSyZ+ZOFBV+fGVSEAkpnTmuOItwYPLay0bExfNGWswC64dXzdo6Og08PG46bAlMF0g6FneTjCRtZyqkDAiw7keSJBxxZ8BNtoOzN5MNnnUygGUMY5RpprQMho2YrWmoGxT5iUYmD7cP7MM8+cGYqGgxiV4RxB2TKd8ko2h6GX0TZUQKOHV5X4kuUa8DZUstaatJ59lgQgyW4l2phzsp2joy8QOZaMAqqMQ08v98nrHA398SgTXXtJY8dMDzLMwR9WYSkI6AM752jdQ4+HSiljyXBf5qLFx5G9MhcdbOz8ORvPvnHi0yfvz50PmTszeewwZyZrjGYI5eoZRwgwlDYllHH+Xxp/d9MLDv99i7+9q0yiL1Ncr68pQAc2IADIaBkrCq37HM4ATrML5WC0ShieNia+l0VmGyx6ukdXAUQW0Mihg4bGmCP96JI+7McH+DmYXgFtHB/0Xq74f/ocvbq1mZJ59G3JwN9cR7wtc5ylEjaHDI3OaAQMXdhOjjnkyly8ZbTOPtnricKaLdj9QDC7RtuZyWMLvsxgBjKGggDRima7U894Hvb911Ho/QeglFBulPN2ixShvHOGebzyqMKJaNwHCOOsRz5ntes1xwf03hlTWGRyngAQzV4/KlF08w4cHV09CnGSceCIdADpeBhjl3POk4lsIiM6nV4FB1rnxunISSqV+ebpgC1B8CugCyw8wjZZGr5sTRZb4CygbQ7tvNGyQ3XxkkciuO9pxD0vkiwHSrpx5X7PI9zOR6i73/3u8xGKIpTUAKtRwmQgimifvogcf82f0zEVgQy34+Nwz3kcK/pErA2SwDAPIIzg0NZQAPqynY/RAImH14QyV/CIbHL8PXZBI4rtQH0dhyyAqirmKddoZb5x9BqAnetsJZsubHbtnJMKctdhAlA29D/eoqGbxokcDS84udbMFTCa+8Zzsnt4sF3Ww1x2cyx7OFtZtgcRCGzzbE02uyST5iNQztXIwBfGg2ank0cWzUzWSnnX1kLGyiI1/+STT56fK/tkCeCyWtQKAKDJTCBSnqL4MFSmWWeAz1iRW5T28aNnvz7SExju+7qNTOVo0ey/H2eYeYCxbHjL5l6PGua5zllAYpNxINEHnaNxewl6sgNf88yxNKERNN6EyaQcrMPHNb6A5SDy8NLgQE406wGGZt1O+NqXqHLWWEFMRokmCWx24Yte0CvV3pq59sQBD3qbO+za6eRhwBJDRnMIAYBniLcpBADbe1eZltIM4EyN4pQVaYSJUPOB19pSY6CqQFk8zKMknqLXmCqAN7n+Ai/d+n4UXgAEjCins4AEoIxDa+PHaXjSDU/dPHzxV4HoJvBaS90Lg2g1PPEhwxOAOYLAtXPy2FqyaHAwPxrBTx86k8UO2W+crsouJ5MNI/LQ0w2f3tlbl/28VuVLB111MTbm7XTyve9972ULuwgmlAImEkaAaO5vTcvuWgA6MsQ9AaPsyFzjeDEeP1HpIzpz0OvAcY+jRCJjzRFoDAQ2kO3ElTEgA4fR5pGDB0DozxZ64CPo0LAB6HixUxYB21Hm04cMR63jemOL5p4drurhUc5eQZPJgpB+aMnjMPLoQH86CyzOoaMqUGYaZ4PqAhf6mIcODunLPsvd2WefPR0rQaqee/7K304njxK4lFkmEI6YkkWJ9ZVyAFSW+lmJDGcgwRwLUJ1ClBCVFIyXZqPg3CYCX7I4FI1AAByjHYEkyNwnWzOmAc95oHheNh9QgkNzP1sADRz3OZoO+HKM4GodVqno797+DZ+CwX3Zp8Tixf4c6J5xjrP/wE9w04v9Nll08Z6ZbHquB4bAkSRkGaOXuWzwrRX8fT7ucZMtKo8AMg73sV/Z6eQzzjhjfgoFSFHtCFzKU4qwSqKdLwcwyqtOGwaPNDILQD4VClSbJ8FDScpTSEAEIlki0AaOERklm8mgMD2UZXoAV89BApBOgjPH0VPjfDyBGb3sEBx0pb9zY+QGIv10Y/q1tRxPT3xds0nAwcpu3FeP/P/s3uhxtmaOEi+gzZE8goYdbBQINlXGBE8B7NEVFk9/+tPnK00tHM01Z1STHYoPrLa2c5DHHMoAGVCA8PbIZ6Cix5pJMHBEnIxUQjmSoe6bB3gGuAf4dePLGJ0BAFdyympB4Bxvmyv8gGIMjwKGbtZz1xxurvutecbpgEZZlPEyzJjMNQdvR0AVSMm4tpaDHclWxewh2g+wgywVzb0HP/jB1wSnebLSl+EFh0dS/xsVGps8R8ljaXvKU54yv+wPJ/qqnuzwOhMm2U+GBB3+2vGcPP+HZJHMOM3a63nUOicKOZ3TGBMoXgT4hEk5YohscZ9QTcRSkiHmyBIAyiznFDZPpmuczXA76XXwyKKXoy5A8BEsZLkGHOPIYbBgwwcQjhzc2o8vXc1zbi59qi6CBy/0bE7mgZr5HXX62MwJGLYB3X/nyWaOop9ODht8K9Q3WZRtr4k5UpD4OpIl0Yc95sL/53/+5ydPH2zQz5+/ck6mDKcnvATUCJqdL0Psrj1zMtZrRMD3nApMDFJOMNiEebSQ3TIVc/OUEhlEGWXUOSfLRmADWfbhX1RSUKOsDAQuObKKXBkHEOfu6QA13i6YLPc14zLDUaM/fuag1TiNozkWiGQLJNfsI0Ng0JFO7uNxba3gJNt8GPnfNY1r/jYYB7kWjL704BctHgOVazqYS56qY9mQSCqRpGGv9wNehniUtFQKaIFpTbbsedQd/Heuyc997nOXBBHgmatsEYkcY/cKLMZjRKiXG+4pz4RYNylCec61NjBGVAsKBolyQAMPD/PJBAzQORwIZOscXcY5Ry9AAgmNbMWDk/FGWzBwjHF0ORgfYAaM7j4AAWae67KO/mRd14YHW3p5gd96Sw86SyI2o4Ov5pze+GSPwNM8LXg3oYTbqEksfpOg3l30B28GvjudPCbM3TXmGCOkBGdQ0liRbNdHGCdaRwGu1NopqwQCAkjoASlTAKkZlxnGzKG8+eYAmUEArTzigQZoxtHSCwDOdVmrG3M0N2fhhwYf43jQScbSlRPRks1WdgoKdDlZYBZo16WRix4fstm8f8Mrfmico2tcXw8O1/jxi/+CQSIIPgEu692TZF4eeU4eTxo7nfzBc/9x+fF//uTiy1dcvbj4S5currryiiHcI8hBi4svGRl38d4fbVPGuSgEDicQ2kYH0LIULYdShpPMsc6URSLYESB42EwYA7py3zhnqBAcYNx9DU+6CBC8bXSAYJ7mPOdyVkCRQVf8Cmg9UJtv02dj+L/TCjwf2PhmKjzIXA84R81RwKpOaOAET6VYwrHHEmfPkx6wtVv3ey1rOB8YY78lEc+zzjqL/OsWkV9rX2tfa/+HtI1n/vrTl1eNxP7il1YfjylfRx5x5OKgUeZuONZR5dGWXmlsw6IpL9YqpdMzYS/5bdQqp0qlrrlXydKM44GvtdC5MeXZGqMEo1XOb3Mrz+LHLT7+yU8sPvHJTy2u3hj7hsuvWNx0jCnj1ztYiV09d361Rv56s6cgi1ylvNJPx0q4sp29eFdq3bc5ReMaXbaibz3H2/14ma88pwuZ6OLrqMMPJo4tKYcccuji+keuPnzZGPZvHeSvGhy6uHwsr1dccfni88NPX/7yJbt27969+l9P9rSND33wvOX1j1n98Ptjn/j44hbH7Vl/rl4ujhrr4Kcv+PR8MUJpwDvqdnZeZ9pVe+PiRQmDODsDAeYYANYNhjiPD4OsQzZhaAWIlyvtyg8fDr7DHW63uOd3ffdc49/y1rcvPvv5ixa7xmPD7W9/h/HYdNHimCNWLz4Cqta1o7Z+z1pGlqC1IbQB5NzWR+f0EgRaPIDtcdFaWWBylOZcQMLJmLlktmfR4YwXbFzbG5jXGKfaMeOt0UGA4HvYoQePPmRtrh795maLw7dWG8cvXHbprl03u9k+Dt567C88dvuyr1w2jfzIeKAGMrDO/9Dqz/NqFnwCGZ6TfCIFIIb6WFDzfOe+eZzqSGndHOBoxintGqC+7sLpXt95jWkzZJzMlZNW/1GzINg8aHNxzFFHL3aNHeQXv3jR4gufu3A4Z/WVmxXtakNYy6kdNfeBs+ejuKmLDWOZgw/9jdFLM999Lx16ttfQ0tU9dunGOFVzD05aTxzuhYF5BbzmCGfPwPCBpzEbqos+f+Hissv3fjfO3KuHrMu+fMnisq+MLP7MBbt/7/d+76LJaE/bevjDHra9sbnaoosWBtvFMcK1iPMJC2aMdt9PWjx2eMCXVT5pcc88huNFaYbqDAEQpXIcfjnYj+Rs/8kTJLJKhOKNb4CTKYJvcfPjhur+H8lPLG46Mu/Go+dA4AGDnvgDVHeNZ3RAAzjwZZCWk1yXWTU8lWUBTQabCg7XOlvMp6sjWXR3ruHJJjKNmRsedJWl5kgw933ViU7o5gulL66eYtCSh4/7AuLqq+ZfHtj9nOc8Z18H/9Ipp2wD4CY3Go82R45Hm2H4FYOhiTJJKePkSo81zxcCrMsUVq5ENSWKalFXM14WBAjgGOZa990szjOPUe6TpeHJMWQZk8kHH7y1+NyFn53jt7r1rQYoq19DyEgBAhzXwPDmi3PIBQwAczSb8CMXWHShq0Bzj3PQcar39pwDKzrhb55j3bj55K8vTZqjoDJGLzT0IRMW+DqSjdbjj+Uv/OjXW0NyONU5Hemn3fa2t939jGc8Y18Hn3rqqdsM/sJFq28+Ij5kKOfVmBK1553nFAxgH773sO05zbf0KckxGsMIZXCAOXKa8QxyjacxH/oD1PqtCjBeo5elw1si9/G2bl099gfL5dXTOdoll1w61y1ljVzB6QgURw1Qrh3xALRGP6XfuK7UCyaOdU9w9IKHYwAL4AInx7KJw7Kf7hwKQ2Pu0Ut1cnSNP9r0FUD4SizyJZMqw9l88KEPf2y+qyDLPPqSA9MrrxAkn979ohf98T4O3rzky3v/Ms7lQ1FKA/lzw9Ec6G0VJTkEyAShqQy5BogxClKccPfwpYSxlGKMuYwHjJf07lkSyIg/IK3NXoRwjIDqUyf9+kcNJ4zNhv8+1ycuXuQLTnzo4RyPQHSOj3GBBBTNka54Cyb6oYcH3WUufTi3cu+JwbhAR28+WvpnW7Ya51TYCSy6e/rgRLgWCI6uzaEf+eZJNBj4QOL4E45f3OSmN5u0Gt4C45BR0Rzf+9599lezbT3ikY/cPlbEjosLhsKXDkJgXm90kQ04itcxVU69JiviKMwgDustFqCBR1HNec4BiOzzDUyfZgGMgoHCUL+bYrhmjFEMxm9jOG3E5uKjH/v44k1vfsviQ+evvonoHjpODWzAFohlEUeToRtHRza76WfMPHSWIKWRM+05nOscTQYeApw9nFalSQd2w0NjD1nkmANHcwSWLqFkrLk5Eb0EEKA3v/kt5qd7R45N5ufHEjUfyYZz4QK/T1/wmd2ve93rdm6yKHWZLB4KXXX12Gwdtfq/iDGwDmjORTJmvVdmvCNlvErTfSzmwwbOtzljrPtVCXNFpFd6flIDfFkFeLS+ZOB1oWABOpCaA6zp9DH+vve9d/HqV71yZNJKP/M5UACSF8j0ZjyAdHTsoIustQQJxsDX0XOCTZUnCNnahhIP89FxHJw4Cj1Z9KW3xmbX9KobM5dudCgQ6OxIb0HTfbzQk/mZ8ch66KHjEfUbbjsfU/ni8MOPWBx+hHfU8xO8nQ72N6wphyEFMMWQ4xik27y4DwSRyihOALhIJMi3LH3s6HNla6HS7o+NagDgIO9S/Z7Hh93WlwDhTAa05gg4ywSZyprHJ1njPFAEBrl28JxapzuQHOPHLrpyHD4y1Hz8rN0qCHmuBVP3bS5VMAFgruCga05QrdD2caP7HEgPR84hu+CS9ezU3S9gc6Zx/NxTMejE8XBSKSUMWWjJ5gP6stUHQve+97137qJPPPHE+dd8AKFRjlBMKU1Bn3UCIUcBnFJtcjjUiw7KMV5k42NHK6P9rSsOFzRKEXDIIxeQgkSpEmjmkm+coWgFgfN0NA9gjBQ0vltMT4FBb3rRFT0+7NABDihzXQPP0wC9OYdceijNxjiEDXizV8u5dI5PZblspauuJRv/AtARvYAy1zx62cwJJnJdC0Yy4EI3OONljG3m04uTBcvYs+x+2tOetq+Dh9fnLhoTaY/YmsoIIMlWmSDzOAmoOR8IyhfnO8eDAYCkOCMpTJmiWUeDvzHOcjTGUIoyHp3SLShELXrAkEG2aCfbNTpOkdGca47ODvcrrfRJnkByT6YUBMYqlQDOsYKSTuFhHbQHYRfegIYJvnTEy1Fjj/EChKPIhQ9ZZNpU0QMfOlY56QUXmPMLG8nxmGqsQKEnfQbt7tNOO21fBz/xiU/c5jgO8rGe3SKHaYDFkAKUFrWUBUClRmmgiDHKEOgISEaJ3MA17plZRcBXpBah0TtqaPHlPHPxFdEcxzAlkwMB4ScwnNBvrRiLjmz3zQUsQPEFLme5Bg75ZABbN9dRsJgrSOnFARysgnmdmn1woZMOn7oWLjlLUKQLHCwBlgnOM8d99+BNNhuVYk2ieUwV7PQpIfDd03Y4eGNsIpY2S6IfQ0oywgaDYwn0v49ziHs519EX+NpNEuS+I8OdO+qa0scAyvhGAlBt4MjlLPcLAg0gSlYZQAZdAOuagQJREPptj++XAQM9AMwXEAK2THQvZ+MHRDRsc8/ygwca1/TxfWQ09EJXkDsnAxaCyHppDt50Y79zNI6CSmevI+cq/5YXupkjqNhn80c345KPrmRq4bneujd47Bp93w8bxqZoKWIBjBFlAekDBkDZ1cqOSTyUEM3oZJ4gYHz3GCiiAeq8cd0cgQMgQCpJjCDbESAcLQPpQLZsx0tHAyjf+wIuuYAyT8Qzkm4AFTwCj/NlBn7pACBHvOhCvvLHHvLb/GmqGge4Zx7HO5fJ9KOXCtN67drcEsURHvQ0R9d8SGPP0o/P6K/Rmx9kacHQ+hqOAooObMCf3bCh+5i3a8zb18Gvfe1rlxgrWZgRiLHscC2qjDGAsgDE1DVACWcYAc51982hkKP7zs21gxYw5lOMXHNdF+kqh3lAMo9B5rqnDMsm48A1Rkf3rZu6rHUPDZ31Ahe9caDiD3T2wsB9TmeDwKCTIMZbK3itwd7ccSzd009A0RtvMpwbx5ttxi0f+FpWOMk9OnCWo2v25FwOtZtXTfCDLZ7R40EnOgxsdzp4PAcuKSZzRCXwMa8xgCGUYzTG6DMOc4I5SycQcJRgJMMoZ0zmqgiUVn5FO1DJFSwMwlvXzAUq2QyTXTIOL3OT7ZpcZRIYstuyAyy80ej4CA688DWHQ8lRMgUbG/ARIOYWiGjZq3zSw/MzuWzT3e/dsSBKju4cbnBtQ0UmGwosuunodPixRbDi7zo+jmhLQHoJ7BF4u0aF29fBQ4Gl6GYI8EzkGFEMBBsvijFWBypHcwKhhDMiY4HRtSOFHCnicckca48AQUNJPBlJjg0HA8gSlY50wcfmBjCqC6A5gX6VLHY4xxcN/W1QbJbIBzxeAImnktjOm90A5QQ6wYJN2UYv78UFDxq6hAf5ZAtUjtPZShY6thXYzmHCuQIMLd4aObDBx1w2rDeBShae7LHsscO8geWu+9znPvs6eKwDS2VDBmsMr7z0YI0JIAjUOZHxjGuMMTojKEUgHsoIRWQvEL00QVdDwyCPaILMukuWcXTAEJ09otANkLLU59Dkkc+5ZDKcbpyiO7fm2bywTXMUOIKrDNbMFxgCB89AZydQvRdmg5+sFLz0QevoWkmnC5vN4Xyy3Gc7fcxlXzt5dtIJbjCgh3P615qDD0w1dBJDEAuWYceu448/fh8Hb5ogWhiWIcYARzAQlG0CMoLggCUUcwa5R2mdkwh3tBMEMBkphdYcfANLiRNo+On4uMfJaDlW93LCnyHyFsvDv/UQMPRPT87hPPLLMo40phyrBpzFXmAKWoFkvnM2Cjydw8pysulQpaIXB3IUnYFNDr6cRndHWU8P/GCgmUsvWLa8kIWGTujRojHGH/nHfWM91grKA7WNv/7rv14CXJkARtmzHsUUJ0hHx3jnFHN0XaZSivFKIjAp42iMQ/DCYwof9yjoPjkMAYhz9/Buw0EfgDLQN/3xAxqZ9MXTuWCki3lkmeu+rgKs60/XnGqeIOMMOtEFXRnmRQ86j2R0IcNaTAZa/IyRI4uts+wQfC0XHJ98wUJfyVWAGScrbOhnjE70YBMd0ZhDJvkwcbzLXe6yI4M3RiYsRSBhHK0MKSUyl4KMKeMCknCNwTJH1LlHsHvoOS0azVsnirov8tBTXjZYIgQTAMhEZ5wB5nNSGe/Fil/C53D0unvoBChnyX6Gr5dAgJFPlhJv3Fy6AC+9zUEfmByHrzkqBjBVGlmNFweWZY506wMKDiQTT/zojDcHG+tNGizcc+6o09ccOtJPg4mGToeZxoc2WSeddNK+Dv7TP/3T+VdsAeRlAQBtggIKc5OdZzhA9PVGoRqDXDtqKcNwnTHAL0K9XBDBeLs2jyHGNM6inxIGMHsDmxWNHCDghwbw1nOBKEgEoA58mYWeLehlAdsLEjZxXuUbr7JO8+yKRw7WLCte+DjSGV/05LCV3eyiG/5lq+Agm03GtHDSswvm7DcmkfAiw7WWTxzvfve773Dw1v3vf//5lR0OJdhvXihqAlA0jpAdQPUjtNbSdnpKNQMopXNQgSCKPVL4LTDexkUjJfEHLECc4+PIkMo/vpwu6DIe6JynAck1MPC1vrqmox22V4EcA0i6cAT+5NIFb3qykbwCDH/0cKFftOjglH4yVcDJbtdoo3OMXw0fNtKRbeS45uTmsbHE4lx8BYt7cNPQhrlzNgwf7R7Vbd930d/3fd+3bR2yCfLzRY4tIwg3mQIY6H7ZrqxwLIczFMjoBArjCaWMe35vbE0DKhBELhDIUM7QmOt+843TSbkkU4C4ZwPTet46mdPx5Ay62gjpnIs/8ABLJll4GwO8XlDqaNCyj102iMAmDzYez7xpsp5bgzlA2WZbQGv4cKK5jvDAP970VQlgHM45Gfachzd72GkcTzzQ0Zl+aNOdg8cOf18H3+te99om1NdjRDqFmiByEspATSZ7jQlU6zXAnQNdTyEO6y8A4MNAhpiDnkzPkvi6rxfJ6PBlpCy0mdIAZZ6sKWM43hi9ZJzXf+6b5wgIwGhswzOAzOMQ9mlsBhhHemPmo0hzlWXP5+aQY56sRavc90LCONs052Sx29pe4NOBPHTO8YAXWxrrycWYe3iZSz/80NHbGEzouCcxd37gL4MRWnc4w7mGeQoDBEMAYib6RC/hBIpIiopI1xznzwe7j5/MspECTiVVCdUZbi5ZDDdfqQUOh+NDvjnkKrGcq9OJfsbpLmNVF/LLKJ1egUEH88jUnQeWI4Bljm+bkOuLDCobwPGhrzGVyXfBAOs5m310Vx0052zCEz/zYEofGNLbXE4LP7LJsb7HyxwNPR2NO+Yb57Uxf/fY5e/j4E1MCamUUcAkR0phyFG6+8B80IMeNJWR9ZRhhHFHkW2t5UiRq5wxyHMeB+DDebKUYYwkgyH4U9w88n1jEw1Z6NbXUHw41RxZLMNkrbXafXzYga4gmgYPHa1tdMJXAxR98PcVHbqY49spZ5111tTBGHmc6wWLc0uGpc2yI4htFuldoNDNPLrAKfvgnXM1utGnFy/oVAS44IUOP3o6z8GOaMh0pPP+bdMNk9xkiCNja+5zFiMYRBnrMINEtA8PlDJKnXPOObNcMUandKXUPLtbCqcgg/AOaOMCxQ7WMzPA3ecQ/L3l4jyRjff6o4hxhmpkVM61Ask4kGQUOex2zwYmPmzyNywFjP8BBk982CWQ0HsrJ8i9tuQIewSOZ6dM5iR8cork8et98uGJjj4wwT8HV2nI0QqA9HbPmGtzOnfE80AO3vqe7/mebeCJRIBpRQcmlCQcDSOVP2sSWg/xvhhvk6FTzBxlkELmEe5IEcZYg10rv44Uc0TPKZyu+dsU9OBgziBfSQcQWgCpCsbNo2c7zQLGuK4p+wVTzhbIVRJ82OyPsQpkf2sDrWoiINApn5YyNnGoPQv9ORkOAiR5LQVwUrG8KFF9BCe72CxwNTzCCS5s0HJegeq8jlYnz5HuQ9/dI/n2LdGYY8gxIgBhwDCwiKvsYd4945wOaEIA42hcNDKGwhykmQ8sjXGBDtwenXzeqzQ6B4yuzHIqkOlYtqoiZa2swZNuxuiJh+ba2sw2OuDhnnN8ydd9EcEfW/Xf2qJHw8F0sNSg9YrUR30qk8Bgu6BH71w3jpZtOloy/QkG4+SSl43wgaexHBxdTnZkm4ZWkOYHfOANg/3bJgVKbUSVrhxLSMBgxIGOukYRwimmEwxoc9FQAl/O8T1oxjLEOF4i3YaNDKVPNiiXnNdOGh+G0KsAxM9YQakp7QUOO+iluc/JMtwctuBFV9f08Pzs/zy0BttDkG2Z8ZikxHKgZaMlhxPpgKcgX3dc2BmztHmkEqQ2Y/QyjkanG/voZ46j+/g4hylZglqFlDR4kY1GQweTAzoYgAgASxAlCdJzKoG1wKZoznMNWMpSgDLmCB7jgLY2GQOsOY5d46P8WaP9vcaM1IBPFrnpYg6ZDORgNHQli9PwN0Zu8+nGRuCYTwZaPDnSF/CN+2MzgDePTjaNSrG5qg96raBiq26OZpxeOVuDAx3o1ada7HCsm9c4mzhV79w9MvAkrz2DANMtXwJt/7aJgd1fZQSzeWOA4zrBusZw4GocA1RBopQ5dzSHMpS1pppjkwFcAHXfOTl4A1u0WqfQMcR9oKAv2zjBtSZTzaWH8eSTiyZnBKbgw5/MMoxuSicHyBCPPhzLKZxqLP7myRJ64AefMok8QeOIVkOHv2s2sdlfyTGWzXgXbJr57pGVnc7xMl+nO9ns0Y3Bztj+bdNjhczhYEwwLYoI0lM6xR2BR1H3KKkrt2WRSJW1lOdka9N6Zmo5TTfXhsQvDe3KrYeOviJqPoDSiWzO9QsKcyvjdOAA+jEaMMa0ZIt8tALZteVBGRVI/iamAJDR0TpyoqwxBx+8HYFaWSWTPPR0oqd7Wuf0hwndcy5d9DDFw3mOxg+t+XTAw5geb/o4HjCDRS5DMGAA5hRPIEEU5kzNeE7RKUkYxQhhrL+RpeFnnvUUSBrj0BbF+DHA+kkefTxfo/f+2itHvx/2QYgqwIGOum884iXb8HPOUbIY31pOoY8ALFBcW2OVXlkoe/umCBrzAhUOcFl/9ek+nfF0pIdgYyNM0Dnm3PAtEdDlSLzdz4HGwt41PdCww3WNDPzp0uPVetsEhux1E5FM0YpSQjBwXXQxRiPIGKe4zzi//O+70mh15+4JhgzAN57GGWJN4WwfV3rNKaM8fnhr5CWGTcpP/dRPTdnG6Ex2egW4DBQI5AAKCOwCqGdX4+TQQYUw1zO2kkwn1cYcgANVI4PuGnp02eEehzkKMOPRuY8Xejbi2TsEuoclB7Kn5QkPc5zDRcCbH89wQ0cv99NvvW0qT4wgDBgapsDCJCNcE+jI4ZhXZjiP0nbJ3gW7llF6z5DNJ4c815RlIMMox0hAA8ta5R5e6H191ePLb//2b8/nb3qZTwfnjE+G8/W12BhdVAHvmGUhnuhUDnJVCnZb0/CBRXzTgd1amYYmG8jR0BnnKHY75hBdENFFsOFNf3wLxHxgjp7jzEHviA+b2EGX+gEd/MhHPnL+9hTwETCQcYQ51xiRQTleowTn+rMO/gcV2WPN5FibFY8IjKAcWs4LYIYBl2yPIYLFSxQyrY26THTkMHTWGfNkAODjq+Gpm48XPdNXSbeZajcMIMENMCCqEOzPoexzzLnuBST+8eYU9xzxdESDZ2UVr/QhHw0b0FgO0MPW/TLatXkFFb00/NAbxwcN+8k+UNu0jilTfo+LeRO0nMsQYwnnMJHv71hyrF3461//+uk8ijWfUIoBgPLOrVOcI4JbL71E8CYMPVl4AN7bH5s1XebpAsYjAT746XTGnxzBI2ucp6/N2E/8xE9MxwIGf82zLzpZ64gXfTjVOmk+fu6RQb8w0ZyjMa976NA7J4c9uobGGMdyjmqleoU5OnY4R4eHa53eHKt1T8s3yd2/bRLgOc+XuXMMcEUcxddbCnMwJa2V1knvYoHCAAY7EoiWIR05JT5kkSNDgcnJgkaWlbnm5TBVwoZIJnrdSYecwQYAkJs8+wrAkOE/luTEPm3KmTZzaM1Hix9dBB4agLrvXnoDlu5kGQ8jeJGFPkc7r9HXPHzpal1llyzHl97uN8eYjo97BYyeXFg7N89Rhdu/bVKMgcqqyZTUKZRxMdYp1/NXpUUnjID9DUMnW/EkizKOKQxQb4gEDBqvO+niC/IemXyXWmUwR/a6X7m2BAgK+gdCwVWpFjDGZH1668ZUHvoAGU8NLz3Q2OIcvc5+3bhrNGzXyU0HczTj9M9+gcrJAhAP9Ou0eLjWw5889uGLHk0NHSzMPVDbesADHjD/SDglEFqLMNY5QIZQzLVGUcwI6hxNijQveo7jCAFj3BznaGUqY5UqTba6Z5xO5Mpsu2fLgVLL4d46+SPkHmk4x66XPAEHBHZwkoYXXenB6TKHrmj8V0Kc7dWke7IiAMsQR7wdjevZBlz2uKdzAhvZgL/ODmu9QORcgUQeW3tMquWkeJKzvzO15MOnxqYhd/dHPvKRfZ6Vtn7yJ39y/gDc5kh2+FpoChNIWUoJgBoFMEeDcaDo5qSoa4Ar5ZyjAVTzqQxA+qYEHYBjDI3NFmdwnpcPlhG7Z7yMk8nBdtuaXTBZZNONw1SHgkarHGqC0gcL6FQQfJVmttEFH7Y5p58lg70aHu4VrM6zG1+ONa5zcMsQHI35Rgz9YYo+PPElLyz0MHVMd/LWdcPL+dBvh4Pn4iKbCEsZihAswhzd1xlIEcwIkH0AlDkco1tXjAHTOWfJHp/AUFA046lkAhVP88o4jTEFEN4MAAJj8PVdMOtp//GWvyLgT+E7N4cdGj3R28DRiWzVANje3nEuGuPsBqSGB/sCuKNNmo2ZquJcQMBNp68j58YHDzRkFAA6e9giIHUY2U3TR4eFI5ka2vWjho/70eT8/dvWQx/60G0OUEKUUk71KAIEyhKUMkUapjmO4x05W+eQBJvHOOOazPP9Kq9HvZa01raGohVY5gUwIAK6l+ru04UzOc9c10D3GtC3PvEll26AcD8ZPo7kJDt09uAv2NitWrBLAJrnPh3SByYCgSOVftca/dCTmRPoab4u4JRn84wr0TBLL3boZAtEHU9yHXW8OzeeDOdk88vQcWeJfshDHjL/hAPFKN1GxveQ7DgTghmlKARoylDQOLABgW69Zaw57jOwACBThgsiHxMysAYUjcPNE2RVEUDjSzbD6CRw6GO3zDl29jkquXjKJoGlNNt8kS/Y6IAvPoAEMPqAJIe+eOlojUkIwYSWTWxzLycUKOTqnGC+lzZlaA5lB33wcO4I1xyLFm96aMZck5OeA5Pdw759HWyTBQwKAFDpEZne+ljXPJhrhJWlFHCNMYWBrRNIEc1R54wy2H0ZwCARTR5w2myUZejwdT8+eAgCY2RVCs13r+XAf4xpjaNfa7SgJS8aMnyYwTa6cJIgE7iAAypameeaLPqgNTdHOBeEuj2MeRwHF46gHyfreHGwca9ywxWW5rCJLJ3udTLDWoMNvhp5OdnY4L8zgx/1qEdtAwkYNjPWNhnA0f6/+r7zyxhAroOeQym1PqYnPEAo4ciZ6IyTqzFCqfahR2AW4RnMAB1fvIwDDh9y6CZAAKkMW6dt5ASuSiRzBQjHsNPTgiD2TI2/6qV71Uo2/nShI7nsNhc/9BxDT/qQyS7yONA9unOoe3gYpyudBRIa+hZwOpnrnRz32eY6x7IXBmHR2Og7HfzoRz96O0MoI9J9iuMlP8D9fQ4CrJ1lawrkUMppjePl6J5zwGZkTmag+xr5roEYcEDu/rpju9bXQcEbjWC0keJgTm3Nx5sdAJM9nGyTJpDt8AFPD++7OZLzrdXpz1Y0rgt0WLDHmKpXJtu0wY5elgfNkV0CxHzOp4v9Dr3dQ69xLHnoyNCdw0NHTyZ9YcJ24wOPnQ4+5ZRTtufJAIwSyhnBjGSEnS7FKZLgQC3ytPUxwh2LOBnqHiXcozAlGYnOufvorYPKOFp0juQCQEeT0XRh3HpgOHf0keXzn//8+X0pDqKDXhajt6myHsoor1ytqf4X7kDHiy5ApCd96WJ+OKBzTh+6rO+00epsRusclvgKRMlEJ7rgodMdXfSOmmNOpg9aOukCj+yBze4R2DvXYJlrouiigHPlA1PMCAIMIGLKMGA7MsAcR9eUFNHRChgNCO5pZRz+FAcMOWRQGJia+XgzCJ3MNg9IgI7GteYePjJJcHp+lk0FLR3QNl8GynAZ7UMXme/ZHB2Hc0ABCwP0dAloLafAjx2Cwlsyyw59yTaf/mjgrUrSVUIZx5tOeHE4+bp5GrzM4x/YSkby8dAEy8jo3eeee+6+Dr7zne88d9EABSwmOiNkE4M01yKewKKKkZysFwz4MIJg9ynMSA0IaNHhg9Z915U6DnZtbvM18p2jwyceQHDOWXQwp0i3kfL/BTY30Fxr6NNVpivV3ne/9KUvneXPOdDhQu8yOzvoT2d44ZMzgG8M6AKNPrBjm4CR3d7eGecs1/R13xje5goSOvnCg/2Qt3fe5PlgSDdmvyGAfXdsyNg99hv7Ovie97zn/HUhwwmhnDVS9Ckjoo9QO01vkoCiA8lRY5i5DAYAwIFirNIZ/2gACBw8zHftPmXdDyzGkuUabQ53vd4br5ErOwArKzV8yRDQjq71Nn4+fPDJ2vOe97xpL3DRcRb+5AhW9BzDFrxKEHTGNbRszi6bV3h6Q2djx5l0I9c8+wbZ75Wsxz3/iaVndbt7zhZA5GQrnug97nlyEHQcvKNEj+iYX3wnnJIi1kTMGOI1ngZc99YfZRx1QQEogh0Z5mjc/coqx8fLeEA7774Id1+nj6Z8NYfDnccLQHg0XjC4T19Z+PKXv3zy19C6h9aclgM6+rYHoH30CRPAeu8tUFQzJRs9O+nuvAyGFSdICL/8wI8uKo75/uMSu3n38TUXjQ2feWjIFlT0lkyCXUeHj7kCFx7O+UxXtv2Waqz9u1/0ohft6+Af+7Ef21ZGRBPHUB4AlKA05e1GCXWtFDIKXetAYInWIjvQ7SidU0RDby4e7qsOxgSVdRCwgGncOb2cr7fGk61reNMxvWSL/5GMDpycg3XX6ar5kp+MkWWyHvB9uoXWGy82k8XBOnvR0cUjpccszmGPeRzpPsdYdzlL80il+awbbgUO54WPQGWn7tw4PQpkuuPtGv3YWO78W5VjcNtmhNKYmxgjEQsIoIsgjESco6hxj2KOAoHBDGUcIAAnainH0aIOb0ppzgMggLR40sm44GIAIOhlnJ7O8UajkWecfjo+5vkyncrjvrnmGXekNz3M8xGl151ss7umr4ri3OfQ8OAgMtkKYOcC06/8bdZcp4fdNB3QWS/7s4icbX0VTOzU6KJst5cwDkNyXGdvulY18MbT3DG+839dGYv0NiJZzHjCMeVsxhJIYU5mnGvnBKHXWiPwoQQaDSCA7Y+FyiaZmcMYkIMBRG5z3WcIPTR86aGvn+NHn3VgdQABBpBeathN55j4OacDHrqNi70H8Pyy0X2bIV1mCnL8BIANF57G+7pPwaO79uIELwHPTh9w+FoTvHw7hX4aPOiW7jp8NTjgIbg1vMlxvxJPFh5Dv93nnHPOvg62izaBgKLCRAytC5R0TUFgAxNTYOYoY2URHoS7x7k2Cn4O4vWcnapM8NaMTLIcW+cByjj8tOTlLLTk5djWIzTGXKNli2DTfFOFs1SSwHFfLyhlgGsOpoOy6xcWGhwCk/6qgZdAyrCdq3E88dY60pMuyjQMPTrZLev2BWTAkWzYmUcH9qe7cdfG8eODsCAXBvDW93zlafcIoJ0OxgAzJYlBgCcQQ2VGxHIYQ9EpRQSJdqWXQngQapzyhAJd6fB8yYkcztEcYR7lrXVlHnn46JxGhzIOiAUgepkOIIYzGE/N3JxEhl2mlxfo1wHTga7ZQOHjEYT+MOgVrXnksVG51owJrAKOfPxco6Wnc7azGW7WXOOSBn+Ohyt98GUvG/ChJz7OzXXMsegcXSdfQ/eMZzxj5x8EH7u26WANMeUZznnABxCGAEsgBSoLNh7GOYdSyhjHUBwvCuEnamWyewyxqSNP6cbHOBDxcD+HMx5PMusCiXPdAzTAlExznNNdGfT8KGhlr+zDt8DR6eWaE4DlO92y2j06+bClxiEFUQCjoy876A4bPOngHD297HHYK/DoZS7nk6V8q2h4GWOrueTjyybXMDa2Hqjwycl22yN7d/x8dOuud73rNgYmEEJ5kVtmUtiYtYpyAOFcSpujAdFcDS8OMMdcRgLQI4BrmQEAAaM6aOtZQln8yTPuGk9gMIic1k1jyh/DvQRAb9/gNaU1jn6ABRqblFVyjDuaj0+OExAqBADpZ3NFHh04Ah+yNPPdA7BjWBj3PG3DJjn8YtH7fBsq99jAwWSXAPi7ZhfZORgdx+LtCB/jaOC7HmgSaOC784+wjAf7+UdYEJVBmqgXWXpgUkQkMwpYFDGXAmg0Y+g4nQFKEwBlarwA1QYkxcl1XUnGk/IZABglDSBoGUo2erzRjUe+6STjgkx1EVy+9Qk8TqYXefgbUwHKCG+FbDbNR2PjRzbedDeOnzENDuzVvTXzf/Q/5jGPmQ4WaHjhiz85eAo4GJirl5kC0iOTjZj34tZqMqtWlX2YmpOO+MMA5kOvAzsYEdBS3BETxohcAj0KcC5GopsgQUBQgFJUdporIMw3LvPRqAqymLHuA4bjZI2OryMeDEJDL9f0UJIFC15A94yKn44WANZT5YouwBSI1n336YwHueYDSLCxn8197xofY/v/qURByWZBJlAE3BOe8ITFr/zKryxOOOGEycsnVHbd9Ch46AsT98l2hAv59BQM3jVYRmDWsgdrmHkBg96unTPNob9OV2N7EmOng+94xzvONRghQ0zqyOhe8yk5aNBSTKOALGA8AUB0v7Jn3JGR+HESZ1MWDYDIyKGO6ICq46dzIMfgQzfy0ZOvAUyJMg54QWI9cw40gNFPBjtyEv7OzaUzh1pGvKoMQA7y0sM1O3XZ5FXii170osUv/uIvTt043DOuSmEOejaiFWSOZKPLcRxNJhx8QQHOZSq90HA8W8xLr9ZyLRxckzf47fwzShzshDDg5VyKZLjs9ayn3MoyjbGcB0h0yokMUZY4sVIm6jmGQaKR4h76X/va105wapyLDyPSQwDo5DAADzSMFmwyA0AymYMFA13R94qPMznJPUFC3zKYTDoDkK5s8g7YufsCpL0GfdD/5m/+5nSw15G+gYq/xyYZyDb6s52z6IiXzg6y8BIEdEFDT015ZoPnbOc2ihqM4OnxjHPhT1+66Bo7BdDAeedj0ngunQ5mAOEmAaAo00SISFEiCAaw+0CgNIMoXKYpKUDFk5FojcsaDudoLwgY6OUHuToaANU4RQMQoxiSgxlKPqdYt/DWlGS86GRtprPsYIMxTnOfHPzjS1fnyrQ1tF05PekP9FNOOWV+BcinTSqDAKMzvhqenMeughpPQZhtxpPPrqqheYLEs7U/8NILFmOCyBzYcTbMjYWVCgULDt6xix5laTpYIwxhXcZyBhAxw1iGyFYgA1XUOdoUAAKoBPrzSsCR0dYjgcM5GiXxtaN2Dz8RDgwO0PACgLIOSGDRgTOULg6jI/6inl6cDhC7cyUNqOg5Cw/A46FzqMbJMt61cfJ6xWiMY+2CH/vYx07byJBNeGt0zq4ec+jNITmSUx1dhy37unbU6IiOzhxOvjFZTqb3D/YTsCBH4KCPduiye9Dt6+ARsdPBlORAjrCZYmh/n8LzIMY2Hc79HQsOQcP5QOYkmWQd83ggm0W2SFM+KMAo42TI8rPPPntmeIHSbrhMBSIDBV4O1cjFT5C10VImvbUS9QWkauPc128EFAeUmfji58ghbBCUHmscbSw9brGHXrJHMFhayAeqxnlwE6j4kOGa/tns6No5W8jkJLZH0xy6GUt353jDkaz2KmyXKNnC4TJ4ZP8+Dt4YBg2+q7c/GBIM2JxCaQzQ1IzLWAZ7tPCIwGiRRlGKeO6zI8WLEtYPWQYYsu573/suXvziF08e6AQSOkCLVkYJIteMzbkcZ77OWNlLLmA9C3vvzQYOpaM/zkYfWWrZ6E8sstVrVLtfAZkDA4sc5V6Gkq9sext31llnzdet7GKTgCEPfzqxT2bBiyNgxZEcy5FVPrgW8Oabo9FBw4/e5rVv4FDBD2N84o8XbAf9rrH52/fvRefgUt5kxslijRIYpKjzAsJ6BADzHCmlvAkOPJw/9KEPnWWO8xhPMc7CAy/f4LSeMcB98tDaxCiHMhT4QKmZhwcdBQfgBZidvs9dzacfB/uokDNlpK/ieC/tWbnA4CR2cZo5HOce28inm89ofTMEBmwFOB0qpWHAJgGCH3vcN4euxhzpwqlhqpm3fk7/sKYTnmQa1zldVREAzdE4ePfu3fv+vejBYNu6pZxyEMaYAtox4Zg6EuqcIEYAkeIcYK6sEizmcjJHuVbCZSkH4AM8MqyLok9QCC6GcJwOXFGKvznk6ebRS0QrXZwi8jnGuk439+0hVBIZysGOPlCgo4Cgu2VFaRcobMOH7GxFq/wbv8997jPfV8t8AaBKwE21gQn9VR02me8+OY4CCT+YcBi8HAUHm9Ydq7mnkcteWGSXMZjYr6Aztod+5yZrCNxGrFMAIeUylCMorRlnCIGOnKgRHBgU1gmNjsFe+wHTugYIUSz6bZg4hZOKSOdk4wG8eAYG3fBVOu0TNEEk02xEyFWu8QAw/ekoiHxK1Acc1n2OtQzgiyfeAkPVEVzmyTpVxNKhWrBHBsl6AeO+QIMd2eYIKDbSwW+n7Dl84M/2Ahadxk4tZ7lXojkKCoFER9f0xAceaOM18NuxydoYkbg0QedMyjoSRkHGAA+zFNM51DVAgIHG0Q5aUw3wEKmUZqgOPMZ6KQBwmxrAed4Ekgw2B7gcaCeutXbJUvdUBEaR50jWgx/84ElLVwCwJV2NsVFTTvGgsy67XKsIQGWTcXP7LBiNexyIL/vM8R2q3rP7qg9HwEzgCVgBJMAsH3CwSROEghgvnX5kac7JcZ0zjWlsgo8x+pWY6Pf4ZmeJtoumaCVDx0R2WUNkJYUpByTCCKaAe67dc2QQcESatieqrjECb2XFc57GUI4Cng2N+xQ1D09HmYKOETLNffyt7zLCOF1FOefbZNn4qAx7jJ58OLVr+muAYrsjp7HHPTpyrL9L6Q0Vp5nLFnI4Bxb0pZsP8a3nbb5syOwdOMQSYb7lyX1fviuz6cKWMAo3OugwY5+j+3jChQ7ko3Gt7UmkHSV6Y2TTkqCiCRAEJZDhFCCkcaADgwHGOUlEVxKV1RRxH39A6sYpk2NkKWcBCDhklGHmowV24ANHptEJnfu9RQKAcc4wHy1H09eYipGzOYdMetPfCxeOZZNMFCR0pK85goAM8woItBoHoqGLRq4qqEsOmzv0/mIBOllMT3T4y0Z0dHRNLlvRmidpNJWArn5BSXf32NkGcwTQjv/abmsI2SYMsJyBGYcAmwHuAdoYYIGFNqPc5yTZrjsnmJJ46RQzhgcjcrDNlTmikcJ4oWUcerzIUgI5B7ho6KEE0sVcAYUnoNCQo5NhzBoPZHO8cu25XtB45uXkMlE55mhz6YpPPOGjs5tz8OYQDhes9LCU0Fmwk1G1ElQCBE+bOtUofnjRHxaCgv3srJHvPh04GFb48I8XOieffPLU/Ywzztj5tdkxYf7CHxOdohgRpFG2V2SYuq+EU7YGKM6wHuLBSQIEX47JiZp1FjAZQJaNl9JlDuU1RuIrK4HNMI4BoIx23zhQRT99yMMXmMq1+/THlxOMB/69733vGUT+mzrLgyrA0bKBA+PPHnzNz+m6wAVwuHUuGTgdL/sN53SDoflkK9ccxsnokisb2Y9G8NKvJMGDDvzAfkEBE3+Y3LO+n/sOPjt/mzQ2Add8o4NhzinLKYQSRvGcSxk0Ge7cPI8N3nQZ4zTOoRA+lAE84ynKEHNkU8YxniPQmY8vXjqncjRDBUhB6BpYrUd0NB+YOZxTyXIUhMqkcuzbJQImGeSZgy9d0gFP5470xt9jj4an5j5bzQ8b+rDNHFgYF9jWYfIEGjvoBBdVg43w4nzz6AE7vGBkbc8mPO93v/vNH5P73Fq1GIm3ewT7vg4ekbJNQZMIxEwzxhgCKMrpMoViDACaI8Xd8wkLhwEdL0drK3rKAKU5ZUDKCqKcpJmDL6MZTL7qABzrV4BzvEeeAMDP0T2A0x9QHmU8ouHpMUcgFiRkmYeenpyk4bmOhfFo6E6ngpwcR3Kb555lTHXQBa+qaMzGS8WoqsEGDl7AcKIgJlOrauRUX8RXGQSpZccTiI0l/mPODgdvMpQgQGpKBGBtMgjCnJNzTscMysGORXEl2jW+QKSwCBWdlEZjbTUugpVp/PCnj5013QABII1jNPLRpDfn00FZM4c8DV+6++8BvBb1uSv76Np9vDRHPPDM4Tr9uqafhs54jnRfL4MFHqfTQ4AZM9cYe9DCwosWSRAmHh2N+ZOQgoEukgq9quSRjAxZr1QLMo+X5HC+INi/bY3J20CiREo7mgRsgjzLqfvWBEwA474jpSkvqihvnBIEKkk2FAARLMYoRp45lPaow0Alxrk1FWgZjT+dRD6Q8WSY+QBADwC66ubQ05i9gvfPxjN+3bnG0eWk7OeUHK85J889jX26OfQzj77skt3sNU4WuubTi2MFmfKarSoYx0osFUmws818c9jOFkuKIBZAgt23R1S09Bo67Pzx2QB9fmUHMBTm0JxLWUpYX923YaJowYCGgowxT7ZQ3lj3KUYpQQJUQBQogsKH5gIDKHib6xwfso21eWNgpY082QocoAkcryLxJcNc8ukR0K7pKkDwIIddZGS/VhCYq2eP+2jX72l46YBGS45znVzN0bU53cuRAkMCqFRkGFOu2UsXtjnKZhszWCrL3sqptHAV/IPnTgePUjn/hAPBHXOi7twHAg9/+MPne2WKGS9TnRe5slUmomEoMHUKi0LjwOVwcvBA5z2riGSkKOZcwYQnOjRKtp58QceZ9EOn5NOHLDJ0RpMBNEf36OMcKGS5JyAaj3+dbMeaazS6VhXbn6ZgqES7NmePI2YlMmZfYTeMTsCxyXxZio799Hbfk4GlLwf74AT25EukocvuYfe+Dh6ZMH+6gglmc3AwppSjyAaE+z4a5ECAoM0w99B5phQMlCmKgY4uerI4kpMp60WEtUU0ykqAaebLTKA7by3CR9YKGE1Ek1eUa/ijK1DpQTan449n58A0H29ytPjkXPcc0Wnpgd64ozEt57LbkQ5a+LK/RCpgOdNGq49YjZet5uEDXzaY675neyUaH+MCZuC5e4jad5NlMoM7UrbrlGSYT4F87kshwBinPObmEMAhsskYw0WkMioqdXSANRcPpZqCnNMaZB4ZgCDXNR54iVKZapNhvda9mLBucSoZ1lz0gBbd5ORUzTH9yAagapF+aI2Rhw49Xs11rjvHQ4eTMUfBL1DZpAtkmBi3B8nBsEPnSH97HMnjaHmhk5JtricD82DMfkuhD1aMsTHdD9RmiaYcUCkLfL3rDOEYTiAAmNZPyjFA5AHLFt6jUmsm4RrAtKIZb+cUd4/jNOure5QtKylvnSGfQR4PlHTGahzBKfjRu2rTNT0cNXw5jV5sym7NNRs0R9caXjAgR+Mc1/ib65zjlFmBB3yOk3HxNhc9J+uc5r4xNhqDKxxUNTzZSG80vYvQ4GG+ZPKhDT29JNqj744M3hoM5nMwZhmZgQDJkDLIl8sZQhGl1boLMJ8KeS7zsWBOiq/uOrDxct5u17nMExgA5QSBAwSlWDRr6Oy80ZHhOiADjr74VwHoEC1wstGY1j3j5jgKHnqgcx4tumg4RpD7yNGjjnKq1AoAOrGNo+mFnp30oxMd8Uln89Cy08ZKkMhq8wQPB8PbPVXLByD+m/s/+ZM/mU4WEPAb9DtLNDAzkGBHxumU5TzjFPbMRaDnV1ljzSUQjez1S3rz3XMEKMUEBkcZN+Zo3BgjOYQsRtPHNYOtQ7IafbtzoAKAPsAiG72ynFwOYXQZqwPYODmO6Or4olclwgM95+qNoyHLZ81e7NgFezEheyud+gR2BAf9ZJr3xT4fVukELgwFgfsqDgeix0cjQ6NHPjGPzTobvOCgF0dzPNoDtfm1WUwyEjONgc4pAyiOALpvNCjDPnuliC/OMaoX+RQvQIAS6Lp7jni7Ty6jOJHiXvgzOMNEMQfi4QgkephrnQIMfsDRgcwG9zXneOVQduR09zRBRZYOOOPGzBE0+OKhyzR/OV7WonWPLebKRDY4pys+68HiPv1UPzRs0vDxlk2wO4cFXSvz8Fct8DBmeezvfXCwa/aaM9rOEj0eN7YJBhYGgcFISmkUd88f+7Bze+ADHzi/tuJL4ATZ6ntLVHYGLD6UNpeiGZ3zyVJyXTPAusPBmowFIH4CCa3g8qpRBolgTXCJbjxkBJnxo49zTlUxXBtPN+c5KpuBT1f0BQ39YXHSSSfNgETrnhYfPMkpoF1rjWe7efjT1Rh5niQ0CaLaobPvgAHbVC20PpliD56+v21MMLHB+RjfWaJFgS6CGKUkYWACYCnkaI0lVBZ5lfbKV75yGgNsay9lOMcYg8wDmP+q1ToBqPi7DwTnyRXZHhVkKGcCgPGi2D2/hshRdDPu3HoMMA7gQHIZzSZ6AwRgxhzN1cjX6ZtTHM0TaPTCj454+5BCMHKmji9eOZcuPb+7V4I46gUSnnRhn6TqHTpby0ay8UQDC+eSDB/34WSvY4kQcAJQoMNk/7Y11ohtyhGOGRA1xLpdK4f6f4pEmv929TnPec5UQumwwSAIQMqLiPPVHWuTj+Qe/ehHz+0/A8gBImOBjT+elWUP8j4jZkwbD86lkzc7+NMTffPpDCROxoMe7pnjiB6AxnOIIHKNXkOjCYiyPodr7gvU6DkIf9doOZVzjJPhHjnmxTs9NHpV2ThRINhvCCwYSQb8jHMgTNlpI+Uxyrh11xx07mkjAHa+6BiPPtsMDhBHnYGUx4ChXnI8/elPX/zqr/7qzFgOCzTzlGzPyd4w9d/TOVKE0xgjA5QgWcEhFBMMDBL9foDtIZ6DycaXQeb6RmNAcqwx2YbWemwD4xrPsrXSpWtAdl/PwWico89x6MwxzuH2G7LGPHoaEwzkcYhgN5/O5qNbD6oCw5h7WjtuDiZPdcRHQEsItOyEmQAmD3ZoYWSpJD9/aQOf3eN83xJNAMUqh8pAkUYZyvn7ys9+9rMXp59++uIP/uAP5maIULtqoHj7Yq4gOPHEE+cu27rBCUqoRwiOoLyfgagKFLXD5OhKlTXI+2Sg2OAwgPPRARAIrsk0v+dyssghT7CShx+n4E928nVjbMTDkcNyKHsB5sh+NnmpgLYAcs5egV8ppxMc8THu6Loggqt5ZOAB92REryJaZ52717jGwZIBVrBgDz3RoCXf+f5tlugcSgEC16MCgE996lMXr3jFK+bvc5TeH/3RH53fAZK1rnVOAKhAsR5QAD+NoZp7OYwz3OcIASIzgcAICnuLI2IBIWAYZvcYL5HtGZyzdHScJzPSgbPxNwY8Y667F/gcpLumtxJIRxWJrXTVgI23OTonWy5UFvfwoN96oGjwLTDcJxtPSw47OEcV6pHT3Oawm30lIFm+p02eazLDeVTGnbvo4ZT5YYOGKUaEY46x5yzR4xsQyuVDHvKQmUkiWxk2rmQA0XxzCCaUoTnQfWuJMecciZ6CduEy0By6WIsBoZQzSOlWGhlPP45UBfDjWDKtVfjRnb7kaHii0enlPucBDo1KweF26NZZL3JsKD3XqyZ0rQk4+pjDsXTNOWTSWRZxLPw4QecwWZcjyDeuvLMBBqqXNdh8fPEQCGVq57CW5XRQqQpU/IdOOx3sOZhimJTmDAeAxwLfMMTUp0n3v//9p+G+IcFBwLZJstFyTukiGxhTwDC0oCmzKYTOtfuuya3EtLkQSD4EJ89a3tsiAaA8cxpD6UuGUt26GMiaczIKIPzj4amATaoBm9lADzTmFaiCB29O0IzpAi/noq+TZw5eeKLFS3DCxzjnqlyc4/EPjYaePXStu1b9BANM0MISBnCE9wi0nQ4ehm6bBAzCRa0H77KGorIFuJyKTikNPOcUkEUa5UQ5hwCEUQxmFIPLuJSW4Y5A4izjeHOkzHfPBkuJldFeMjiPBxkFjWi2TMgoMvFBQyY+nOZaF5TsFEjG3Y+mfci6c9lFJ0lAji644UIv5RZNGNALP84ruNiKHn9y7IrxE8glVzy0dCJL4x++UsphDDO6hf0Y2z147OvgsZZuZyxARQnhsoBxxqy3Ip4wDOuUASI6gAJS6epX8RQANuNVAYpQFsCMRO9oHACMxBM/4wyyzotQ8t3zJTv3dDrqgRmQdJJRjug4hgxVhENlbtUEjZYjNTw6Xx/T6OyzazJlIB4CX+cwmy405LOfXjCtnMbDI4773gD66I+tHMyGdTs0+ksQpZ1j8SZLYDnXnCvRQ699HXzCCSdsUxTolBEhJmEoG3ygIFIJ4TzRJtNyFACAY475aKzLIpdzKcRoJYQzAB2wOcq8nMpwAYZGkOBfACjBNiUaeeubErqgMe4cDzLozbEAFKzmZy+ZQDbHXHrk0AM19HAxx6MfUPGmN6d5VIMf8PEs6PFljwA1X3AJEDhKBg2tIIBfepBHz4KUH+DoI1JPMmSQRwc4DJ67x/x9HfyIRzzimhKNCSFKiQ4ImaNRyLcI7OCcU0CpdMS8tYQyyjPjXeNLYYY5crIxTjO3SBW9ujkFDAAYblygVBVkBEd5XacJIPwD0/wCiU0ClV3mGUeDv3kCFm9yBa17B2p45nwOKsDpg4/123Uln5M5C4bsM5d81ZJMDoIFvdHhj4dgLZPpgieMClKyXvayl837bKCHbs7QZefXZk8++eRt5cWOWLfG2dUCBEOg6jYXXnAokc7LMoJ0kWXNphDjeitjblnKGMbKUuOCKNAc3QMYwPEAOsOMC0IgMCT61sBAoQ8nM9i8ApVDXGv4CBxA0cM5/gVDzti/GSPHUccvB7OTruaz0ffMnvjEJ86fmPiakzd6nOdTJfxbQ9HCgU5VH2W4gA0znX5kSpx+1C6x6EIPxzFv59dmCZJ9si4H+hSH0i34lRL3ONE9a6pnVdnMcIbiQwHK7ikZcy5nAZMh6NDjg59zjWMETRmEDhgaEJzTB4gcaJ63OXSWJdZVIMpQmcKpnAsYc3MoXXRZRFeNvmQADVBfraHT0DgnQ0LoZLMVD4Homb1NKqxyrrkqj+BUAQsUdHBlt1e/rnNu1QJG9IRDAW/cNbvd379tYmASJaydHouUYmuMzVGZ6ys7HAooTCmjtADKmOjjVGOAA6ZxHS2F3ENjPsM4lEHkU5YzdGultR9oQHEvY3VBYB6ZGj3RqBScy7GOGhp7AcFHV3aqNmRWAs1zjB9e9a/W1u9xNtvY7DWjN38Ap6sNKkeytebnMt4I2tg+97nPnc5+yUteMv+8hMdRz7n+K/s/+qM/usaBdGUTXs6Ncaj7dBEQB3QwhewK/QTCD5g4uUgFonLSH7LWRClnyRr3gSZTOZEwY46UQKcDsMjjWGtiGx3z8Eym5cL66ojO3NYZ5zIAb0cGCQJlGqC6a8ByYpnKqZzMCYFFtiaAnAMoB+Nd/2rNvZyMBzvICzO7Y0dfJmTLekCgkQT0F5x9HmyT9qQnPWn+uSaf1nn5Q3fB4QinMDFWRYCtewd0MMZFAsN9WOAtlUzifGUQOByAIeYyDJjGlSHrn9Ikc4CrBIlirxit4xpF3MOH0wWFOcYoWwDgb4xOeoaYV+RqOV2PHi1HyVYViHOBxNnmuafh5ZxM8nTX5Gjd+1+1eGlkqzg9xpjLgf6TLR+nwkDw5GRz2d4RHrLTt0QsQRwtaAUGX5iHRhUlSwKQwV4NtgKMvfu3zcomIzH0RoezfYBvs2BizsVIhtgJ2gWKPgCKyLIKneykmGdYinI8ZTiirLemK/lljUBrncZHZ0yZi79mHDACjJ5odDpWjtnkXBDlWNd0w8e1Tp/WaOM52jwOKpjWs69GHl1q5nmMk40C3pupF7zgBf6G89R1nZ5T8ZfxVUa2wJXz6AJ3mMDDuDnKs+VTdaixgf7uo9+/DbmrD/Qp4S0WYuXBL9aMux+4nGQz4yhDCJLBlFyPTsoLBC/rGawLHrzxFFAi0Lkg4ZBAbZdMJnqGczKZnMEgsjiDzs7pSC6+8Ta37NZyNL7ZZD4+gMffddkH2Gxad+RXa2jw4gxB7e9YwtH6Kjuzt0B7wxvesHjYwx42naK8stv8KikdJYZGNxVCs2az0Vi2o6OvyrV/m38v2m5QWfAMZx3mOICkdEI5yQ6PU70Plb1AA6QsEnXm2h07x1fUUQLQeFAO7/hSTCMLCJpxczrPSebrDMMjXpq5wCtANECixwN/PB2BAxTlkN4Ch650wlPAOWdXc66tkZ8MP8imh+D1RQnVSkVjKx1toiwb1lt/oIUNKid9nfMFvfwtMQFjTMdHZWVPzof/T//0T88f2A3Md76L9iZLdHCeCABIxjPasej2saBzQmSwiGQUIRwKHI9bDHOfQT0OUBAIAEDvmkGchQeDHAHAgBzJue7hDTTz3SebTHzQ4eleQHOQeWW8zR1HskNG2ayoMq7R4UlfwOPd0mD8ujSyBT58PPf63po1VfeVJTjSFU+vJtGio5sMTrcwEmTwcc4PSrNP8+CjYqqKEtJXmehqORi8djh442Uve9nSJkA2KpNFMfAqm+p7WW5dtvkCBBrBwPEcojSZK1AAI2gYZ7PF8EqfskRRfDkDDwYCmhMdXXMaBzGAfu7lPLKtt+Tgk2OBqAEGQO6RRT6e+LHFPgGgnEkn8+OBZzq41q9Lk0VPfvKTpzM5br3hzR7jnMeW6HIqOa7p40g/Y+nmyxRs8Z5C5vMHbH0axifD3l2D775/6W6sBUuOBAQnUYIjOMqRMkCz9jr3ZqZHD+Oy05sv88oGmyVHc3wSxUGcDVjgMY6DWnuADkx0+NCD8RykGxe1DCfTmKNAyXj6a86Bo2v4occvp9G5dTGwAZcjCwI05l7XZs31eTJnkbvecp5x512v31tvruGQPZ5uOJhegpJuMPUq2V+Z93ny4LNrJNe+f4TlZ37mZ+Y3OipFFEiJgJeZnI0Jx7SpUuIIsE6gBTLgzZGVAcThnClo8JZNwNY1vMhLLh4MWwfXteY+AM1B51gGahxlDC9HPOhmnkChk2tzOJddADMPXx2wqgQ70u26NMuTXxtki7nrXStTNcdokx3t+rhzGOdg+unuKfU+L7c+D1t3/Hx0kxEcg1DnvAxOye5xCIBs5W0K/BVX67cSLwhkCWUIls2CRikn3PoBAL8+9AjhEQnI5iiXFCarTJRVrumnGc/peuDQU3efvmhyNj3WaTnNtUDj3JYh9jY/R9NLM++6tpyT/P2be2Ts3zVH89BoHaOxh/B+QXBKLPcljWqqVKscgmD/tvH2N/7N8rLLr1xc/GXfCfbs5xXe1uKq5Rj74sWLL128enThAEBwmCAAFBA4nHDNOICMK4MCwjxvyqyXos89TjMuo2x2PD8yrqxCI0AEjjn4MiajzaMLR/UczhF0KqvxF2A5mC74cXIBgTZ6dI7kKn05+Lo2+gtaPGwsc9h6c0/wkElnRw5T0TwTezQVcGy10zafPmjo98u//MvTXhtYCVcl8ngraV7xilfseulLX7pPid7cGkIPPnj1TYZjjr7hjI5DDz1kcegAgpGyCzCBjq5NDmWAR1HKEIiW09ByJH42YRwuOCiIlsIMkd0UNsYhjviRwSnogOWoA2gqPo4c5Z4GvEB1T48eH/q4xjt915v56Njr+L/byPGGjw4+UrU/wJMd2dLSFC6O3bMjhh/HC06BLQjpbbmjr0+nBDdfCKLWY/bA8kAvOr7Wvta+1v4PbzYRL1ydfq19rX2t/f+sPWH0z65Ov3rbuOIrVyyvGHvlyy7/yuLIo1a/mjn/Qx+ae9rLvrJ6vXD9sSU45pixQR/bCPvqww5ZPSXf4IY3GHu1rWu+E2Kpb99qO6DbSrTlcc9WxBbBCzdbCs2Wyabf22y9VyBobSE8sRprv2xcp6tuvE6Oez1ctX/Vmr/ejeFhX67Z2hijGz7mel6wNTJmu6jDpf36kUcesbjpTW40tj/+A9lvWmyNZxGNTeed/+H5fu/Sr6w+Ozv44EMWhw8ZtxxbpWOPXb3Hs9U9aJTT6x3ic7lJ9v9YszWztWUbm/gKRmxh+1drsKyHi23f/06z7+/T7Z5lNH4gX88n+RK+YkEcOTfmGt3+jV5a/taMkeuIJ1u1+F7X5rGiZzC5QVe8kskW9+kFx8MPP2xx8IiDzc3ibM/2f8bM3h+J7d+uGuy+NGRdMmJ+c2O562Y3u9k+z0YHahsfPu/85dVDmQnQEOq5xsOWB6wrrrxiceRIxBuOYKMYBwLkistXDjj66KMWtxgPj31DQKLhkxMY2bUjw70Z8bbE8wFgJL4kFegeAr3+it5DtPtkAUDA6e4DL8fkeEcyNHN0Ojem4ROtcx2dgPasZ1zASFxHH5EJOs9RHvwlAR3ZilbD79hjjl7caNh2m9vsmu9qFTC0n/jk6usZn/vcsGPoe8zgq4j5lsDVw49f+uKXFpcOHK53vUMWNzj2mMnnoINWXzXR6FfgkaN1rTV2XVrzPLN6sU0/fpWMbKFzL+vxXcew5HXEBzY9O2vrOuaXeCh6YqpibGzdvmzoSEa+4TsyJJzzaFzr4gQ/CeRID3aIYzaJH3FmPDuM45Wv4xX/bKEjGnMUvmJBI4t+5sPP0fWqDdsXCt2ej2XnvbVE3iOfTBgqDMY2Bs3KltV3z6+6cnPX3e52u2tP4vM/8MHlFWMicA8fK4pABYg3SSqORiDHEoQ5hxAsEb2R8uLCBxIMBAAgKBggFLfieIctgb014lAA4y0pJLAVPWDIFvyKhoZXhuuBG/8AR+PaPToWUDkm/dB0RMsOH5KwDw8vbjiHToJQcOvo6TtBHvPoWkevEHh9yFbXEoWtl1+x+l9XBZdVH88LL/S747EDGth6FVzhoNd6YwNZOvnprrFHR1Ng0V/fn0+24wNbOwUvr4zDlI/pkK/R4emIJt4VU+faui4dW7Eq0rP4jzH86Bqtuc7JMF5btxEm5NFJI1fyGnPMdkdz4FwxIpu/+CH+aHT8koNnGCTLON10dIqBnaKYYE82mEumTgb/XjX02TqIr3yBZaV/mCUfvTHn7E+Pq65aLi659JKxEi92/DX/A7WN80YSf3koBAQrryA87NDVFuuqq0ZlG0RfGYEGjIu/tPrmbNshnxqqel6pSkJzKKUFfAYK6t5gKgKCxxs591U43ymQGPgBwncINMZxgMLCyBIGyPWcA2hONVYA6vTKwfRG1zzyHf3m22fpdhWubfc5zY6EropbH5jhJziNkxM/vNBZZRU4gaR4rXAQgKug/OQnPzECa/WHZz2qoD/88CNF17y/wn6162G7Y3LIICsa9rQK4Qcb1b23pNGby340mmvn+LODX/GCX7QFlfk63uxDo9FBQ6fRAR+xAjv89GxIR3qb2zzX7jmmn3to6MIOXZK5dqSXY7qs2+Vej0B4iCuJTJdkauv6Z2PX5sOQvXjSzX1HNvoMra8sGA83evBHfkkm/SsQ6MhGKzfEPL5o3Rdnvno/7Ng17l97El/wmQuWW6NaAJmhmB19/ZXiFOQQAGtHjJWaYZcOp1hJCBPMvmUtEc1xn0E6BYGhMAho4JrHGOcSm+Jeq6tuxtzr8xO8OAoYdFHh6IKvgAIOmR2BiYeja7TrgYMuxwGLjgIMrVXYJ7BsEoB08JmPnwLQGd8CiXwdX/dgxz72CBxy6MA5rmHguXe5HCvQmMP5mm01e2cbW62rr179EUl+sFLiDR96kpvOeGdXnX3hXqFLDzLoAs8w0J13jR8sFGhJ7RqPeJpfQO/f+Ecc6HiYy1/OHdlAR829ik6+oLvraIw7pzuc2e6cHvxAF9cKJJvohH59XvfpjDdMsyu52a+FAV10fMiFHT/lq+j5XMEXI8boZr58uWj47fMDiy+SN2ynX3GJJ1yNueZT8YEHnLSjjrr+4ta3urXn5123u9112E6/7wPvXx4ynsEOPezQIXAF8OVj5WU0hxJGEKMIYogXWjcdqwfFBLlviTGo+ynsHJBWX2DbvuHluVjQG7c98RsactELBM9rrhnLaHx1OggKADovYMlyP7B05+uOQR9wmnNzXKt6xx9//Nzmq7IKCPl2A37+Qaf4kplz6c8W5+xiYzo7NxYWGj2G2MXV47g1MJfUdBhumM6/4ILPTJltc9GbSyZeAho/c9iW/mzR1rFyX0dPF12wrArK6jcwtXy7jpliQieBxSaJQ7650WsSVbERL+aUtHxUsurGHPOfo4YfHbNBy2fuhS0713F17bz72W4u/uwwlt74sQeu9GLDei9G1o9hTTfFwGKkKBvH33hFiw4aDLzf+cAHzxsL24cHNp9bXP6VywYfu8TVQmC+OWzQxZE8kfBXDdlbAwryFxtbu0466aRrT+J3/9O5y1nthqOuvHxUwxFYV1+5+hP9nx2rAaPVR4AG4vWPXhnkOQ6d3zT5fQ7j0VGAcgIGiMY50bluni0ksP0/QKoZvvgrBr4xYdUNKPppBYaW0/AmC10dSAWHVtAYM4csR8D542++l4yHFdLWCw/yJa8ipbvmAM/KPvBnP8fGv6RgO904RneOX9VXy4F0v3gE1ic/4ZeQn5jFA550pR+e6atnEz7GXU/f7ZFBNt562KHX0dNf8ZyPTHuCLr3dX2/G8RGU7MNDwqzjSk86KzoKPnqJYnx9Fdb5zbFx/OnNB2yARzqks3F6krlui+4apjpsxBr9jPMVfu45kuOczHSBlesSVk9X5+HliB+d8bFTsyqT4x4e6R1fL7QOOtj/5XXVjCeFefr3Av/Tgd/Cr/7GjYaPnLjhWBi3xjzz8VEIrrp6setxj3vctSfx29/xd8vDrzdAOOboxdaoFpiMTB5b5ksXn/7Up6cTV9Vh9R07gXvY4StwbR/9fMlLLY6mGCeVWDlT9bJiAcERCPj4brhnaUnBCQAUFPiiVUDI5GgNmL70aeX3Mo08DgREQUC2Yw7W0RlDJ7EUES+y/JyXLM1KopiYzzH0hoWAEaDsA3bbZdeO7qMn31z6KlACkD1ojA1IB91q1bvsstXPrN/97nMXFw4neydx9dVj9RlJYI6GX8GaPfhkTzY7R4eGvhJJEDgaC5cavHwTyBt08xQNuOLHp/QmI7s0vOBBN77Dkyy+UuAUv56pHUtY3VxdLBhnv4Y/XSrs4qFEpAd9yG++lh3hnd2O8TFORvjo5LALbZjUsnEdo/XmPn7pbS7eGvvI1uBhnJ1iwxvmza1+OTV8NJbXK0dWwutD568+GTDHbmw8Y0068839/OctHh8dSl2x69RTT7v2JPa1eAAKTsZSjACNEOdtQSSTlYgjBY8xlcbzbD+6aPXNoYwX1JLXOVlWA4FixS3RzaEDGoFFJoB0xtEFT2A798zqs2lFhJOBG70CwBbA4Cso6ODLp47G1ys3nhJVEnsrTwf64aFXROgl2QFNDgwqEDBRpdHTR2KQgQ9+sKGHe/DywkwRIxcdPmwoYAsUjSx20KNxNtJfF6AwgTfdSh7nxmv0NI8P/V6CLwQVP5hDB/qTpfMZ3ejPR61w7hkz1w6ML+xa+DLZOtnrXTOfHHqQDzc2ZDsd4RS+2buOh4ZOR1fR0dHp7tWM48m2CoSWLuY71+IreR3ZGb0xOLBRc3//+TCXE4o0Wr7hNziylXwNL5jxv91LBU58eZyE8cBj10Mf+tBrT+JXv/rVy4wRhLprDrEKYwxcihsHOPApt//qZVvFoZTiJIpTRuX3Jtt8RhrDGwh44U1eAWW++474uscRZJJFV6u3Z1j6BIwExB+NRj4AKzp4uVdy1oxxFNABS5/kxbsAU1x6K+naPDZY2Tgih9DLqs9mcjWBzC7JwPFo8PJ2X2Kbq9FVwxuOOnpH2GVTwa/hSW72k0lX9rAr/Y3DRUFz7JeE2YwfWfjbrfAdeXgLuPBHb553GvxORkmMhjxHNoevefDU2UIWOjpr8Najo08YO6c7+q5155p7aNe7e2yJzpFc9vAZ/MgzThdzNDrzhWRsl6LnS1iEqTiCFb/AE415ElF+oNfYg84CppOtkYkPHcSGx0ndXwccbddY2K49ic8+++wlBoGbA1VhijOGwoClsPuBXNBQ3LXGkcbM0SgbqIzUyGMculYPweQNN9CAaD75QA84R3KMo8EHfytLfw2HHHMBgqaGFtBsY4OGX47TBJvWmPk5UHNfkEo8BQddq0lz0MJDoNAdVuSYq9MNpvSrOJkv4TwmWNnMp6tjvNhGFn70r0CRJwgkGB7xJZOu5MFOh61xvD1GCGC26O4nj9508jGZYino6Ik/Oc7R2U4rPo3RQ8fLESY6Heldgmru002HC5nd1/E31z06a/zBJvfJc0TT/XxlrpYtJbIjGbpxsQMLcW0ePmzRxaROHl0dyU+HZKZHmMKK/XZZ4hmtRoYFUmFHw5fF4XrDV3zQcfDeNey79iT+wz/8w6kNp/mSAsdhoAFYwxggOoUlUkBpjGQcwEseSuJjrnENUO4JMrwZKBCs5q7dMx8I5gBIw9+1zmnGyY8XnTznemHjXo7CEy90dGYbEONJN/fp5T7eNfd0Y+uBQgeFx3aJ/nDDQ/VFx0F4oSNDMZRsmiQw5mjXQBc64+dZvz/2joc5Ye1cl7gCz5hObzro4VbRrZB237X7cCugzO+jLPa5hxadoIQX+/To3SMr/ysMbOUHmFSEtQJcwihC63bho3h4DGM/3ujiSx98OxZj+QHv4iAf4dF85+EnFvDWzXEsRtimKcres7Cf7TpdyQ47PfvoQQb+Yr0E5R/j8CgXikn6aO7Tt8Y2NNnKBmOjX7fPiYfiS4IAaesVE2MUpEgA5UxOl3gqiYCgHAcxwFzBZi6l8GEQOtfmGtNUKtclMBmOdNDRm+u4brTWWMeAAmiO5QQNf6D4Uaxkd49cAe88G8h0jpdxzZiWbjpHr89Pf7qYW4K5Z8sPJ+clCP3cFxzmSCRv6SUB/VV0XSCZhxbP+GoFFNnO8WFjcsmCnTHX9NLZSb7mft/MY6f7zYODJLbLaRdgDF2+wlvxEgu2jmLFmM5mNOawo8ThE/PpzX6rnnn46mSzix7Zzra6uRpd3ctex/yukV/Swo1s1+wXn+KVfO9UbH0rsPigRyeexTydzXePfvSlH34VJzaG63orfjT606+uud+1+1rn43jdVuK/+qu/WlJYZzDFWuarPjrDOJXytnyCmNEM7W0ngxlKMUo476hAMF61Mmb7LACMF4TkaxmBv/OaMU6Mf3T4O0dP/6o9fo5oyPWMhxadhOEQwcm2toTsQU8ngcYx+LmHnhw86S35cjxc0JrbGF6+RILedXT46GwRHJ4tBRHd6UMeXnRAr+GRLfjTDZ66c3Rho5GFvsAybiw88zWazuGg0Q29a8FZYdPIxwMvdN5hWE3hp5Gnuy+OdPqixQM/POhKtqNi2AqHTlFxHo94atmIlzG8jdEpexybywb3dMlrZ2SOBQTu4pg+8Us38/ByNE/8OCaTDvwkifkwXP9XDe/8g951zXkx4RxOw4brlsTnnHPO/Jw4sAQeBgHAkIQRoOraBqG1yjCOMYFFyUDVBDunSHDgqtgcJkAFLt4C0LzmGstI13X3jdc1ztLR6qqrJvDoyA5foVRkNPclX8DT3ZE+ZEgKx2Sg0wVaiUaea3NyqnPHHEwXtF4gwbQgMRcf52jQd1/LTpjAiWPR0mUdt/TU0LIrG3Ry+E43VyPDtaMxfOnIPjqs+9p92BmHZRgbdySLX9c/IyY3HulAN0UGDwkkTtI/XhUic8Kyazzoqzs3lu6OruGVLcVxdjpXGO3AzLdl9uLIDoTsaPCim/n4JdN1+ISFcUfjZNKBvnxgrhZe/Jdv2EaO+eaFFVpyxJTu2h8dHLyu23b6jW9845ITGKATQDlKEkSwo4qTwgRTRguAGodQGA0n4ydR8Gm7zmDJTHF08UPjHscbIwt/RmnR6po5evfNz8l0YIO/deJZH2DGgUS2+3QzrmjRsXvZTbbHB+MSn27mkZcDdHTGa+mFj5W4AoeneebT0ypAB/fR4qPBCD/Ohyf/SGDyBZ/AgF0Bh2+64GssvmjIc89Rh6+er8l2rqMXrDBxj74a+lZJR/bgRSc6up/ddKB/cySRYgZLi4AePdpW4fUGG+NsIYdujq7TiU2u8TFWrLhmU/ZrMLT7apVvjvvNjd45eY7u6WGDr24+2/ETH8UGX+jrOq/rlVwdvmjY4Vpx43P6+XNpY951ezs9GCyBpaIKYApg3jaTMx1TRgs4wjjJPAlqnhWXUhpjnaNjIDkMNicavDg0ntEbc9SjXT+vBZb5dG9M0ekPQ+Er0ASGZERLVzLQsjUn4WFcARDM7LL15yQ0OQYPXctJ7jmnJ9u92YUfnsbYjsZYPGBSkrItGfAyrpuLVsDAukcZ+laA+EggsNV852SEqfkd8UtvPMylL0zgxofONfT0JtORXulpbjbkUzI1185tQduxwdFKSPdwMsdR8BqntzF4k8dvrskiU8tOjfziJ7tLNPw8svE5vd1Dk6+iDQO9GN9fRkd6FsfrKywdNccw18jKD3jrZOtiTC9GNLjp3kUMHrvuc5/7XHsSn3vuuUtOw0jQUlRnhIY5JQhPsYwTUN7qMcj8ng8AYw7n6Hgwdt1pKcsBxuKtkW8OOvd158bRueecTukGFPfIpodfTNGplYyOAqN5+OlAdJ0+rq0YvTX2x8E4Laezzzmd6OHcGB5kuBYUgpcemnutqgWL4uCZDIZVYLrtj41rduFBPplodeN4hbl3Fm376KDxFR7m4ek6W8xlryLgWEDn3+bQVXduTEeDB/xdk2HMOV9rEtdHf/iz02fKioE5zdWymb145FO88p1zY3SnZ3EQRu4Z19HAmkxztYqAeeEZdtm83jV82VKykuWcrhp/FZO1ztf5OGaT7hqdsXY9jjApPuk0aHYdf/zx157Eb37zm5cmmFhVsDJhWkto58DjjD7kB4655jmioQy6gpPhGU9ZPbrAApIeMPEw5uhaR+toPnmcARCJoyB5/jFm66ny008gafiQZ36OZYMxctAJPIlrriASGPBITjzMdY8e6I0JCjjoMMUTnTkCy/sEK5KP1qwQJT4e7NLXsU6GruGj4V1jB7kKDwzaWdBHg3U+jhZuxo2xab3BJn/Rh45wyA/40rG5YeeeMW9r6SKJ6aEA+AiNvWwyR3cvHfAjDw9j3cebH62odHHPuI5X+qDPTnFJpnuNo2UXOeaKc1g5F6P0jyY/4Esn95pbN9a5eeGmZaOjHu58aBzvbE0/+og9dHwj3sa965bEr3/962cSC9CE5GhGOgYyhShvhbJ6UILi5kXLcEqWvO7lZGOBHg15gCwg6uSZH0DmmJseOROtuQAQvOxwLal8dKDYGBdQ+OETD3PpIIlrtsDue3vpqCjAI/rkuV7XkVw6waVgYqNxdH2U0TNtb+Y19/HNHs0RH/g5Zi/Zjnp+053TReMHuwl251Pz0CQj/WFKH11LDpzCCkbsqtgVgBq++EUPZ58CCErj5vk0o+fgsKMXn+UvtOQodM7pqjs3Dx++VEzo2Bw208Vccannz3CKTjOXbvxKDz7Cmwwt+1wXLzVY6Jp7XacDWjzJJIf+7HRtXEOPdxjSDY3Gb+Y47vkT7tdtO/3KV75yvp0mCINWUkcCVNXGCnjAo6eEZKGUucYoiTbjMsZYhmgZA0CVXgcCHs1xzNCcoELp6KLVkoveKmfFMwYg9hnX0sE98nSO1CQw50o48sJFFzR45Gz3zcNPMAoM1/BBT2e66Vbe/ktKGHIg3DTzk0Enx1ZJna0Fe0527h4Z9HJuPH74aMbM0ehNN3LpwG42GHeOF9nwIr/CUBCynX3o6W8u2emtke3jRvPck5AKF/vJoCe+eomUb9DSD998pDk3RqaiJ4lLOglbMXS/RieySvR1TIxbcPQS39ziIUya49qx+bVo18fzBfnscs22dR7m6c6Nw2pdx3j4cc7gc91+ivjyl798ftmjwOE0zB09XNuaAo4zBADlVPiSnGMJN7dgxo/yBdD+QNaMaeSh775jxgLU/HRzjKb5NfQcgpc5wHT0bGQFRC+A0lmr8qP1TEkGx7pvzBz6JQt/OhlzXE9kupkHG3wKPKuQN6M+T21buM4/W1yncwmkwxF/uEtqY+Q3L13Ybwx/vpIUxvDT0cJG8IYrXmGaDq7ThR7s4dcKilYyangKPnomC3+46+ThhY+OjyNd6Sgp+QdG6I2lJwyzS2cr+/hNd25My0Y2kae5Z37x5Z7iAUtz+bqi5j4ezdHW5Xaudb+k0/GugJFXLJpLL32dh3F6hplrDTb+X8VBd92S2NcuMYoBZ3GGjwRsjSSv78cyloKc6D66lDefYozwWSAnMRJPDsmJ5pvrnHHNZVz0jDHu+NUaWebUBAzAdCs63hzspZsAUYxUXnw1eqCp8hvHD51zRct9cuiVboHvXsFDf3MAL6jp7T65MCtZHAWpVYlueOKXnY56tuGr40uv9Z836jAlQ5FwdM0e80tiWBjHl459BXQ9+chyTydPALJLy15y256biwe90LsnKVyv+wSG7LUFpks4m1OwswMdnOyefHFEkUMLH80cMs3Dn07hr7te9w390Yarhr6EIpe+4kGDEX9ULMjI31r8k+H+OmbZ4kgmnWC+zs84vbR4aeGNRqOfhtee/+zuuv2K6Ywzzpi/YiIQqI7+3hSH+asWVpGAZAQHStKMZQAHciZlKdDP/ST/u971rlld0Uv87gk4cs1xXWCg0d2jD36MpQP5DHXPNTDwtk310kQwA889zT3Ni6qe2c3FD2+A1/AV5OgkmsBjn05Hsrs2V6Mn3QuwghYv9+xi6C9Q3BewCougpScZOdh99jiGN0xKHHIFh26+YCcLjvRZDw78dHpUROlPT/qyMb3RFYSu6aPTo6B1j2/QuRcdPO1efA4vMaJPH+cwpgN7w818vDQY8J1PAXwJA4bm0j3ZevpkhyN+cEHvWosmOzQ05KAnl/30hbMEFjd0LB7IDku81nE1Ry/m+cb9EpeM7ES/vx7xYgMfsGs9psLWr/7G+a5HPvKR157Ez3/+85cZwCDPwP6DVb/V9RFICUUYhXM2esIJdM2wFDZHsgpARcBP7azo+DDcysIYbzDxXA8q1wHDMOdANZds/I255yMLb5CBhwaQ7uMn0MmWmIqSORyYE1X+nMc2jWN8u8u2l9MDGM+AdmRrK5MmSf1xAzqnZ3aS71rCCVZvTuFsDl4luHmao+S1CzLPStunAPSgF9v0dCcLrYDrmo6u8aM3+ekHg+aweT2hzXMka30MfmFvvu92s80zMD4aeXwCV3Pg7GM29uBDPj+JnfTAk85eJPpfI81fTwY61PE0lw66a3igZwc+7XKcd9RgJT5ci0+6Jds9ODvS0bz1uRUFmLWIkY+G7PR1XUOvVwTciw/b2YMfGXCILhr6jetdp512Hf4owG/91m8tTcYYwCb7ypePBDynAKrKRDChaBOWoY2jMd4YoykrMfwXqGj8IB2QaPEFiEBgjGOGZhxwXeMjGDncKksv+qFHZ65rDu1cxaUHEMnDR+J48ZWjOBct2yWnFVOw4Ktnv7l4V8XNVyjsNiRVOuIjCfGiB17rW17yNePO8cZLcCgMZKLvGZF89glYQeporjF6wNI8umnG2Ep2gUKuYMuOfOkIf8fmdA7/EgYfMnwDTaErMTUBbCvs53dwQOc++yVxRcI9uya7EXbQ025FPFg8+NXiUcC3vdYaw8c5PbODXfkPVubQiX16843BzRisihNz4K3jRQ6ctHxe8pLDP/xWApuvFYfmkuHaeby0dHJPo3/4k2XckS3juOvUU0+99iR+1rOeNfchJjMUQw/VkgXgxhnvqBfQlNUCcv1aRxcgQBDUvrkjkCWzo5UYMPETNAUjnnryOV6QCGpjaN03v0ARaPTHm+6CnUwBgh4w5qr2+MUnGzgUwByVTgGOhhw0EsI4Gd46C05yczYbJDredMnh8W/LSI7rAgs9OiuvVZsctndEA1f6hDmfOSe/Z/rsSR98zZU4+OcnY47uo29Md+1IFl3pbvX1fyvf/e53n7wUQhj0gxhJy24rNJ500mAgQeyaJKpr/NErCD6SMsdc99jr+M53vnP+BZTo0yWbnZMBG42v+YgcGGrmwCnbzNXgJF7iSQY/4bVuO/4wRKtVSPnMPLwdD9S6d6D76xhXGLKRrgrzmLfrGc94xrUn8TOf+cwha68imHAURlYYjDPcmEYwesfOdXMLHPMAkHNa4YCLHxByoK2MgJCgdNHSxwpu61ugu4931T0648AgC3/86MOx6BQRuuEj6OwyAo6+2jp/fJ1nswLgEUGAFbx2K2QJADzIBn7JKig4PZvIE9zGJTLero3rEswqAiNJkc05OYx142Q3hkaxEsQFZ4mkF4T0xzedHPGqrdutYJCBtxed/g9tuzT2K8T+tpr3B+57Ns7P5MIAjmyCAYwcFTy+w8/XYs0jC5340NHSkY880okBmOFJJ/rSMzt09ipiVnUFQ8HvEwktzHT60Y3e7DMfP/PgQw7MOtIPXcVFoidXi6/eeIsduVrjerTpRA8yHF1r4mncv25JPPbc86eIBOYwK7FrlRDzlOt8XQFjAcJowWKcsVUsBk1hY1wDIjpHTtclCfmAlxwSzTx0VjbJQWa81nWhm3vkp4+CwAF4m1tycZQE4hBzamTHjy2CKrskfz+i8EfDBa+V0n02mCMw0TnHt4Rkf0Ft3DlsJakANYavhsY9GOAPQ43N7EqWrnXU8GGvoqlgoY238ewwR0LoZOnkwJAcAWqeRqY5ku3+97//PHpZec4556z+m59Bi6/kIUMRwYcdEpoO7HdNL350Df+KaDsoNOKF3XQruehALwXAXJgb4z++pLtOFl/7wYvndC/J6IgXPuwsNugqSVyTw45kZFPx6ZxcHU28OtbyRZhGS8Y6LZvR6p3nKx2tDvdx3LV79+5rTeKtH/qhH9oGCGUJxtBziiBsS4JpQZ4wYLh2zzzG6wAtSJw3jkY3Biz3OdKKZvsjOFRP29yABDY5AeOccXR0TSfg0oFOgU8Gm8xX6TnVOX3pYC4exnJS9uiAN+4cnbfbAkTyevlSApOJlk6O+NKdXgJMIYEjPmTQCQ25eoFhTBDr5P3P3u7117ai6vP4Pg+xu/+NHd+YYIIxXkE9gqIih5sSQYKQY2KiRiNEY4KJzZZ4IxCTbYyBF0ogGkEiKIpwPKDgDXlpa0x84Z/R3Y/Rx93zM9nf06NXTvdadvN0JZWqWTVqjN+4Vc0519prp5/5ghkPrZL9q9Mn5KPDK51bX1WyHVuFbfqJPhLRvy73o/rs+Pzzz+898MADe7/5zW9Wnj37kiNJycSXPXonYA5vfuVjjzI2L/433kavsqtYcNJ3KosVeMibetv08WZfG6IWZmP+7BQe/PkAb+vZlP7o8IBXO22Cju/J0i+W8M9XanhU6+OvKuGMNzp8+VZbHxZ9tLVoxfHSP1xsvfUfEl9w6tSpA0oyBCAc4BbUbukkSeGE6lcCTvkUck1ZhQLmMlw0+oq5WuOM5XZLMJHFyIJELVHwhpdRVfKspfTxy4CVj+qEeM1rXrMGDJ4lmJIudNC3Hp/0I1uQ9pNFHi38yL3ixAmb21frBCPe5OPH+YIQPvrnXPIUY9aho4e+tejSHS06mJrPF40p6FTy2Sf7oytQlTDggy87orU2nHhaIxHe85737F177bXr+BNPPLH3+OOPr58ysDPd4ZSobo0lvLXueMiTPBLWieiWW3yxEV3hDCsM2UrMWZef8jM61zDq00sfblizhzEtn8DvlMeP7HSvta4YgDtbmqevAgf54cnO0dRX9RVttMaLO/3kxF+rwp9PzIv14zuXwzNnzmxP4iuvvPIAA0FPWJ9teutqV1MLLjWDAhlw89MIjSsBjaa+iq4Ac51CjGuuXZAzoy0ok2ccRglnDj7Vx0qe7bstRReGAqLSrZP1glOLn2d2AeHkcQpZZ05LZsY3NrGT0UkDqzmtufSEkb3djThtjAu6cOGJDzolfGRkx1mS3zze1uqHs5Yt6BAPMo2T4QT1T+8uueSSvVe/+tWrDn46iA2ckpJUkMFqg5MseDlpJWG3w/Fle1gUdKpxNflksIN3I2iNZ6d0bY1xPIxr0RvzktTmOt8L2GyslcjujNDT3Vpr2EOJdwmrr0y82UxlV2P66Nts6Fp1rdJtXqPlb+PxglE/Pgr8y9jhs88+uz2JL7300gPKCEoMJDEhjApgguoTmFFdr0wWgyjGMoCCjsEEcIlXbU4RECWCQBIk0bvWz4iwZAS4nQCcVXJR3rObYBNUaNuI0ONjLV3DopBtTkXvhRvezz333Pq/otiDbDJyKn5tAOyDF+x49YKG3HRVraGPMfx6bp5BF+9sUMErflUlvuZaQza+SvzYCHbj+RIt7HS2adn4vIWGx5yTl/6StI3LnEShNz09dpGHJwzksIPW9YyLZIafbD5ySuujYxfrFLSq8frkWpu/zFlrDbl8bx5Ofdj62Cm+sJnTKmyCDi865mtt1XqVTHNaJQxa/K0Pc7TxIKOEVo1pyVdtgGisX/qHyyPc9iReboUOLHJb5DNAi70NFugZOeeogBFGOIDoM0ygrTNmTl9gudZvrHWNW8egTsACiDE4zLU2gwgmeAW9Pv5onSKef2G2q8ODZxjwNEc3ZSZJ8q3hXLczPZuZyw76ZMIkyefXIc3RR9tJjJ+qwEEPcgWbDVPf7Z5x+K1Hr6WTal0BoI0XmgKaT+iSbxQtO1gn6eiVLmRYpw+/E5Xt2J9MReD7GV3vKsjxeEJn6+impjd+WjLhggWdMa1irIDWwgqbWiAbJ986JXsYZ6t8hmc1edaZr2Vj+phzEtss0psPS+Jwk6+fDP1w1E8mPo1n79bBml7FTTpoW6uFffKuPdb7cHmM257Er3rVqw4sopDE4DiBSzjHYWYeUGMBbnwaVN94c4qx2uZnHx3lJ31zxhVOMQajjUbwKxTOCebdSsFIB9fGrUWjKiVWjkZTaw06iam1mTE8u/jowinl7ad+n23C5BZcXxUcAqadn154l/iw+0qdv5hym9f30gUbubAIJutK+OzE9vCnl7GqufSCGQ/ytXSBUQIa41/jCt50gQmG7orcFnsP4Nt27OJ2VVJIhJKOPFhU/JIJD77m0XbnpA8nfGFU0dNTq5BnPRyqwhZsbU6xnqz0hkHBx5r8y+740pmd8wVdu5vITmGrJENLxtRXX8EbJrKyvQ2cPHrHs3VqRd/6yQ8v1+y78Dj885//vDWJT9xyyy1HXtxwMgcydi+5AkdQSjSmaKvGZ61Yq6LhGAWfaSz0lFVygHlj1kgOt3gM7UWJWy8JiydDSQ6ByDHefDK8MXI5DE/OYhgJhi/9wkC+AMUPDwGLDznkS2Y2EQRe1vjcUmEva9hOckpCuMglC38tjMZgcDJKXLfn+JUQEszfkMJlA2AjdggnzLBbw0cKmuyLrg0KPzoZo5eNz8tKfIypBa7N5M1vfvOqs2vFiyjfnPLFDHRsgi+sJUU+xss1rGzV6UZXxXrV+kr6hKcSNnzgxlefLHbG1zo4W9c8XvmRD9pU3a1JKHHjkxB9fCWwOx+4+IRtzUlAMhRyYJ8YFeutI091jcY6vlZbF010WpjbZCrmFHOK9Qu//eeff377R0w33XTTgQ7AGBBMKU4gBLDpBC2DTSWUlFCjDXQVfzwDrHCMuel4PDhDYjr1XPtjDF/DkzBORhgEK7kSQBByAD2SkUylJFbpIyCtNU82euPW2AB8Ib/nYMmhRs/hTlFrrKWvRPcMLsmdYL7JpS8w8MTrj3/84/r5N7o2E7LMwyyw8O9NN3laJZxtTvDDmy3p3Rg8ks1HYydPntx77Wtfu9L1iIGvqngB6A0+OTYIuLzAoj+dYaNDmPCxFh+yGhOUxYySHMV89NMHxszlJzzo2IagmFMV/PStDQP5KlsqMNhcbSa9Y2gDVuItjlR9a/FkPwkInz799fFPHzV9km+tdWzXRgonW+CvurZOqU9uG4V+ONJnoTlcNp7tt9Nnz549sBtbzMmMiEnMlYw4mK/AGMRcygW8segohVcAjTG2io5Ma1zbPb0V9YzG+E4tuJwG5pLJARJdUDsBOUygMSYZGZksO64i0Rg6PcgzP4MqW/jCCVkC2A5uLHkSxDrYjQkaCYie3eB2mroldaJLZhsMHaxtA6F3doIJTvzm87Tx9KnQ3xhM1raeHuhsajY/b5ndwRj38oksBW92YjP/2pX9BDnc7jJ8SQJuvFS2yq+qMbzYgD1gZksFpmrYrYeBbfSVeCnJqOJtXXrhFXY8+GQmmTF0xRVfqNmyj7jIiSfZ5hUxYZPV4ms+DFq0eFs7iznYwuFaDKjsFT25eGU3Olqnbby5aNVl/nDBvj2Jr7766gPB84Y3vGH9YN8bSsGnYjQNnTGNteO6VgA2Xp0KRE+5TWO087oF8msGAkvQOw3Is6NKEuvwkQSdXsYkhhcu+AhMeGbAcZST25xApRP5GYwh8bEendtiz4EcQ5bgb3OzjrP0yWQ3+GDQh72AVuGEhRw8lObCqMACh00KLzhV+pOn5lgYtPAJ3vQkw1rP7L7b7HS1EZoTyFoyBCl+Wkl+6aWXruOS1sbjttMb6XizDZ34CG7X7MIn2viiLz5gmS28+ir81iiuzSn5VzFmHdpo4kcOX5YExsPJLzZ3dlDhpTu9JD69w8p+bGDj5xvVeHjDhbdazChhCYN+NM0br8ZvVmvQWXM+m6gL/8Plrm17EvuyhxNK0lJSIHGOExAjhbAECr6qYowBC0rX0WrxYExGdcvr2cxtsi8I2DC0EoFBvAWVvPhYA4fxZFSmHOOShfJucTlY37xxp5KA40wGRS8gOdw4XJKP8+GStOxhHR7kwwKjdRmYvnZ7MgogfXy6lcM7GTYp8sOlVfBUYI6XwIJXUFXJzNHm6KkUJJ2qbo+dvvg5XXqe7w6kNeS+6U1vWl9o4YfGiSWBXZuXvNmnpFVhhwkf9iGLL5QZF0pz2q7hiD5/aM2p9Kwq8bCOPNU1GdZpXfMTnPDygfX0plt3aW2K+vS0WUpoMugksemVr8KRjGpYw1Y/f9TO9QpafRX25puLz/H1Tkm8/mtTymPKAJJMIPp2ju9OG2fkQBDoWlUINgYQB2bUgOhHY37OGXMtAfCjuCARzAwQLsXacKjTAE5BSSdg7bj4oOVMyYOfk6bTjXw8rC1BnVp2Y3TJUbQZ1jh62DhcIAgQt9v6MKaLIjgET5W8AlEfnb45pwXdJY11sAg289a0SQgyMtnUGFzuHnzf3UdEEtdmhkc4rVGzoTGb9a233rqe3F5g+YMG7x3cTvd1WzadPmBXeBT48wEs0yfTduaU2W7SwASbMmMDP/T5TB8Gdklea/Xh9WjQS0ZjvrRkc+J7scE+fJU9sw9++ZQstksfhWw1HOZL1OjzlXkl2rDGL571s0UyFONLf//FF1/c/gcQfijPAgpxmKCXyBLi4YcfXp1qjiDzgDAaYYFQUsS1eVXfOpWxrQ2oMTTWGMcbjdoaPDf5TP7JFfyCEg8BzlntyPjRya4ruM0rAoFevVH20szLHPwkNQfBpY8XuTlNsdbm0csoQYKnQMh57fiCxLW+KsGcEKprPCWxDYQOZM3baTzThW4ziQWuxxAnqnF6WgMDufjjw3a1sEv6D3zgA6uv//CHP6zfyHL3xe/WWK/SGR46KtZPn+jnU2PRVJqrxCv+1vOfsXhYr88uKro5R794FTd08jjEH3zqrs8Y/O4yvVBUbVD4oTWfjfGfSRyecCaP/GLAPP7WqTOJ1VmsbX19Mlyr+mq8j/Ngp7fTJ37yk58cAWKRYPWspxXY3qLed99953YqgtElHFDXAt3pLaiM48cwlEKDPsenoGvj1q9AjvnHN+OlrKrfdX00JQ7H+DgFFs7iEEFOFjxOOXSSxxgd0bmFNGZdToArDOR1a5n+Sk6Dg876amva7QUpmwo41+lgXrJKHo8S3mrbNNkADyd0AZZc105pcuIvYG1idLWO3jYK+OJhPXqy9a+66qq9d77znavNJLEvdXih5a6CfJtGOOJJfn7L/q4VNK7paV3BXQwYq6Dr2nq48DRWmz2tTY46+eibY1e+g5mf+NW1hKaf05d+PjGwkZMhZtFaT5ZCB30yk981Wao+uuboF+2sjc8Sj4lbX0mGln9gW3DunzlzZvtHTNdff/36EROhmEhiRgCEspwqwAULxgWTmmEJbjdKaQW/DK/mDDxcMwa5VTKNWa/qty4ejWcofVXQOomcJGjcWnrTbE0BbZwOgh6GPvO1SQkkbbiT1clIL8ngpFPxTN+caA274J1dJJEgslE46W2MMLKrU1Uw9a7A10U9l+PjNpDdycdLcsCIn4TiD2vpjg5PpzlM1sMDF+yKPtzW+16AF5mCHsZuM+lkU7FJsBe5agUWhY4VsmDAR4VRhQ9myRT21lkDFzvZ4NRkqdnQGnNaso2r1rbeHJ+Sp6/qt3Ga4zdfG3WnQ0c8yIkWH9jZrLiqP8fwUYu75qylkxKteaVxBeaJP7vxzeSnoFvGd/qIaf2viBSy2EJG9xGPHUzxrOTP7wQHwwCVQQl2rZ8RFNcFcnOqgt46wFVrUiZeKVh1jZd51TX+0xgCWxLC78TEj5OcUByVPDsxOh/BCFjyOFtC45EdrDU+ZeAJx6x4sg08sLkWKJydbqprfBT8rcWPDAls42RX6+ngfcT999+/bjLm0JmXiBIOnSJglLDgab3NWLJ61udL2ASxOw9vpX3BQ4CjlfxO4x43BLzEhh//bImHPvzZg07axuHAF94S1NrWTH+xidJchdzsHm81/7O3azYnJ/7Js3m7KzFno2KzX//61+sfsdig2oys06djvlem3voq22rJT1a02SJ6tG3w2UybTqprZbbpi7+YXfq73U4vx/URBgSqHCCofFEAs8DY6QWWlx8U5iwG0FpPES3DMK5iXaC0rudOpkzwFfTGKq7J0c6Kxri1Ekdy6nOeRDZHHrmMGw/rOFmfDhxtDR0FsDHXSjhbp2jpyZF0xV9ikcFeZGpLMPT0NA/fps6uycSP/Z3MTmR8z549u/4ZoARze0hPCZbeyXGNng1gho+OElgye4GFL2w2MPbhR3SSmN6u08WdQs/YKv4qnOmu5E9zbKGi6TSM1hgbmkern02mzeor5lWFrmiLs3wXLnJ6f0FnuptX2cSttESmW+uTn2y6q/QxXk22ym/JU+mDD1zoVP15raaH0pgSP3gq6bSU3ZJ4UezILVYBByhnS2IvbhSCFIIFk9PZn6cxDiWUjDJLyqgZQcUnoCmoTfEUa941OVq0zdU3LgBLYo7jTI500tDPqYu2RJEI1pXwEtnpRY5frnSLihZeuAqIiYHO7CYIyC0A4FBdKzkajaJ1reKBJ9psVUBKNtUfYjz66KN7Tz311KqngCMfXS1sWsmDBxz4SkB9L3tOnTq1fheArm7X+dKmULKyheq0cgfg4z7zZGjZBF3JaZwMhS7kkm+Mjiqa6NGwhT4flHRoSiD21ko2PtO3TsG3ONNaV8U3/PjyKTnG8XSn8cILL6x3IvGEjy3pxofJz37m9bXmjLm2lkwY8K8PXxgV6xq3xlqVDMXY1AXdHF9k7vR2+oJbbrnlIKAChMEFPwf7/iyH9hzHKBLbyyNf51PcoqGxnuCMgWe7WzsdI6iUiH4qVr/1KsXqo+8aDR4K3iUNgxiXuOS6FjDRdY3PTExrrSFD4ktyPF0LDGvIhd84W3F+GNNHX1XM0UtFq0XD8VO2teqklSwCGWbP9z7/lSCSz8kqub2R9lm771xLUhjpHA8+pBO8+r6F5rHBXDrBo7imtwR3F6CSZz0Mgow+rpX0UIybt16fPAmPFhY6al2zm5Z++GY/toAHDwlIH3pKSLZhdzLJUfX5EgZxqeJhXIumpHOtD1N+iCd7FZ9iwFzzVTxmjQY9fcS/ig96c+hg0SrFRdVcLT3qd32s527PxH/605+OALCYcIZ0O8LpADFor+jRESbJPXd4EeOZ07yfrnGCCX4lRVJKa61WzQFaxkBrXklxmDggp7hGc6zgOYXVAscYzMY4SeuaTnZ2vI0JWjzwc620q7ptRes2E3046cFR8BoT5Mbp4zqdqwWFPppZ0sE4OgWtSgdr9NGwtY+RBOrvfve79RabbiVeCV+QWltQ4s82JQweEkOCeDb2gstGQA9ryS6ZbRiPPfbYehsaxuzTczqMJScZyUm2QwGdggZuMvCBpXnyxJKW/E5v/sFLXLkjcZiQx96tzz/ZtBM++8FrvReLYlVs822V3gpc1pCXz1yr+vkkn5X8xlpPHkzySAtX+MLYtVL8JRvvYny53u0PIG677bb1RwEwaCcELGM4eUsKwFVBQXm7uuTWt05ym5MAnIU2YNMgjJGjXSuAZygKqRlNdQ0nGrzNWWPcGIMWwPFuAzCXodBMPMa0eKKluyDpttTGZYysKa/1aIyli2tzxlrTuuaUud68Njx4FewKPGxKB6cyWwtIScYHvqyhDytaOvKDpJHYqkR3jY/bZ5+L+0jJ5quVHILOZieRxAJMbqt9DVUS4A2TU1rC5QcJw3b66e3auEQz3kZCx/ROT3jNzc2Gffi7pPAFDrp3x8EW6JKlVYxbx+dqSQNXcsQ1PWFLPl5KsvHJj+qmf8Ouda1o0ZChkt+aChrX1mnxJgtOdfaXeviXv/xl+9cub7755gNGYQgMFIwbozCnMiTGFbSdRMAWdEBzNiUUYBWAM0AFfdf6syocg59ra/WNcUrFHB7kCdJkZLxq88bplS7Ww2iMDvTUj5cxfXT05Xg6k6EaV9Ep1pDhWtWPLlzG4WkNLGQKYslmHG3Y4TNXsAlkOD0je8Yz5yS2VpKqJV0JnY9mi96jko1AInt88lEY2X03nK7usNDAbI1NwYaRPcNJD1j5SMXHGjjIQzMLm6DTZhe0YTfH5ip9HRKS2WOEl6+uxYJ11ueLeKkw2EzEMWxOYfwVMS6ZHVJkmYfRGv2us1dy6NQ12uSqijYe6JVyy/Vcg3907AeTGNNf6k5/T3zB8qx1QCnMBBKjUAizdjDjDMGQwKBVKVMwUgoY9Npu7RSgZ0GDT4qQV1XQ66OBgXxKGdOGMVryyBescCkZ2hgDhc16a9AlWyto6GHcPJlatsEHlmTqhwdva2CKr2ocBjZgCzxcw2FeWzXeWtc52jVsCmx0QcsXTkIB7ZtWbjOt67RV0c7ktU6bvPCkl3E4vczypRMnu4+nPG+jPXPmzIoDLpgkhdtU1+QWhF6K6kty/Kb98dFXyCRbwaOqNIc227guFgQ5+TYzVRIq6NGSw+5qmzF6a21wNjw0inGY8Zkf85E7/YReNabASF/08oJPHHZ48Yvvr3s53HsL75G0ro3bhDwmkevOKpnxpsfS7vajAH53GgiAei6hWM8mDGRHZkBGUhnCRxJu4xik4OdcSjGc2zC3aEoOUhUgNysnTafCM5M1B0arzbjoYZCIGRnOjMzp6LWujdMZz1lyCB7hsXMLRuNOBGuNaxVy6I2XdSo8xmGCr0BEF3bX0Zao8KEVfNFGj5+WHHSCRBL5DbB77rlnvUVGGz+tWjFmvaJNNj3UTjvj7OCvoPzSpT+qYNe77rprlUWm+JDckpyO7GONmIFNfLAbPfgoWeTmg/RS9Y01TkdY0PaYVmy6QzDnkIHZejJstr4jbUPzqCEuyWVP+sHrh/08E/tLLfjMkSEBycQTP7x8xOalrUdF2JunPyydmFXz2ZIO6cfu5tIP9nTDQ5+O7OjR1Kc+PsqVOwv+/QXr9mfixUkHAoRCdk07KCcIPsnIEcYBIBhISttxFMFTkBZogAFvh27OOkZlcHNoXdcq6MwxgLZrBR/VdcZgHDSNhyGa+FTJQVOgtLaxiQ9/mDvV0LS+Sld8rG2nJj+d8EGjTBzGGlcmT7zUOYaf1loFb4mjeEvtBPFsiw5mrbIpi//ibax54+lrLRu4zXRSoBW4/P3MM8+sNMWChOqjSPN4WU+GAFULbgnX3ZyxKj7R4BvvAlzfnFiSgJJKgqoeJSScGCXTWvOS1DzfiU+VzSQLuu5Q6KmPh7458rz0c3J6cetXPy+77LK9t7zlLevG5rncpkIftGwoAcURefzSaU+ufNJKSo8uNhl6qGjIthY28myc/jyULhdddNFuv3Z54YUXrh8xOXFVIAgAjAMBI4jSAGPOqBzG0ZQxjw4fRuHIHAhgAV3tOufpawsk84yqwEGG3S8HmCNftcbJoLTzo4O9YFVgwiu9Jh41eebwVOmlKtGwA50UvNG7Rmc+ufXD6VoLm2IOJroW+CqaMFXMW0+OdexmjC2scUsGl+9fZ1t08dBaM4sxa42rycfHWsHqlo/tBbWE9cskghBGdsRDYrpNVL1Bt14Qw2dzkeBiQdygt5Y89sVbKxn0q8bQ0U8s+mjM6eTZ3CkbDzLg4HeFPAmGHk7jHUJsJ7bEOCzW4qGfv9U2n05byWWd+O4RQR9fbY8w9C6+qmTW5z9VHx7rrdGyl2qOLBuiDeN1r3vd4d133709iW+//fYDgO0UdgxKcaIdTWBiTFDgM0bJ3I7N+Gg5SiDpG3PdOHoOy3jmcyjH4G2tccZjRP2KZHUq4AGjNSpegoUe5OBTElWTrwrWMLYp4Kkk1zOh58OZxNaoAkCLr37OSg7+cGlbR66x1pBpvBJf8xVro28OnbXJ4Ru6S2S3uwIj/chUwqOyt9oYGvajPz34WN+tqyQWUOzK7m6rPS9bD4+1bOVE+e1vf7u+/PLm2jo8xZTAhwVe9JI+v+f7rtGR4TZWIkpafxwikeEik51hF3eurbEedtcSGXa3yx1GKjtJOPRoepZmOxuU5Kc3PHCyI99LLpjwNx4NmXShf2voWJn+V8nNh8bpixc+4lofPrfxco0NF5rDL33pS9uTeFHowEICMNcCrBAuYCihNc4xDMQwAl5LUWspVKDmOOMSxTVFKYwuJRQtgwgWCuXU5qzDk3x8rOcAdK49m/dtHA5ycpi3TqETLLBp8VIyJj30ycZP4PgIhm6ua/FTrdHiZa6NICcZV6Mld7PGC511rSdHQTOxKmhcW8eO+ugljKB2EnsunAUN2s0SHzY0ny6CV5G8niHZE3/zWu9C4LDOps9OVaef/1WFhi4weXbHi3/ZIh3xw0ei8Bsfug1WnbaSH0Z+UbKFGGDv4i17wZM93Qp7BkYrtm0AracDf4s1mFyzdXzwsA5O9sgmNgF9POIjNlWyVX06quSlKz3jDzcZWnLpIn8cGg5OffZw671sZIc/+MEPtifxct99kCJqSgpoimZwChREwBmzO6vWAGPcOtcZAD1aiQ84HgxijLGUacAcwRAMY03yS2Ktas5dgJ2X4nZvTiOL4e2u5uy2DIxPvDmQnjlSKwF8N1xgCWx0yYNbi68xLTkqfeheMKDVz2b4ayvZMD3ibUx1ne2inTaiizHBabPygokffMGfDuGGoWLdZpEEfIyODvhpXXvDKhHYjm/hYSOnm68wsh0b8QHsNnpBqEpIpzJ/oJWY1uHtlIHRhuOk9TIHPf8JYHbNTwpb0MU1Wyj6Ti12tVHACwdd2EaBG36bEB7s4xbVLb+4oA/MdC52ydHiX6vir+pHo9IbH8V8vmEnlX3VkhtGOlhHbncG2RzPbMoey4F5uPh0exL7iAljzFQCMCWAQQmXmACaXxctQpR2NILbicy51k9pLWXt3IAWnMYpay05jF2ShEWLHwxo8aUwfpINTonqX25ynB1MwDCC4JHUdjnr3DZxOn4ZFQZrBJYWrgxpTklfMguqEg0NXjBZSz+FvQSZueZLJEFT8NA3J+InsIzRHS/j5Omzk6AgE0a64O1jC/o9+eSTq03IgcVa467hVYwrdCrIyJVccJCFJ1vhKwnYGJ58aqNj43ylpB9++nRzmvYCyqcVktpdDp+U1MVBRd9649lbYUs6s4ExFS4yspl1JQ8saJ3Kr3/969dvp3nOp5d4QVMyTT8Uc1oy8oOCpxq+Kvr65tRNv7N367IZnYzBSW/2VfxtwnXXXQf74YMPPrhbEmfEBAQqxShJQLcgBPeQ7yQwDjDDSDb88ACuhACYUwo+a+yI1plXyTBvPeORy4AMzVH65lT01jK05MPbn1B6w6fAVgDgY7fvxYhAx58Onr8KdBVv6/Cfm1dOMkeWPp3MlwTkFBAwa9Eb0wo6pw25neJhiacWPRureMBkw4RTdaqwkwTzHXabF8f344Iwsc3ESwd8tPjCTj98+BgOcs3TnY+8+Rb08MKIL/lwe6zCJ/3IwF8MkM1X5vITWvOqPl7Zr/Eq3BNnialvDG+1W08bMP+6pXdNroqWfuJQtV6Bhw3p5o6DHdmi5Cef3Tupk6ffRhdWxbV56xTj+bEcYr9sSz47ZhNj5RUa9vXWf1lz+Mgjj2xP4iXwzyVxDgcmkBgD0snMGBxMWSerNYKIcEozlIBjJEbBozF9Brc7o7WeIwSQ2o6PjmJkw6K6zsAVWGGyxnpGJtfLFY4xb8c3z2jwcKrKaG0keKPlCDIKQrJcqzlFMW+NQn8YcqTxgq2kU4zTC501+jCwC37sCo9TAj76uDVFb6NEp7K9a5uV00UyOeEECpz4FjjsQQdYNm0ZNvR8oZKloCXH7ahAx8dYNrHehmFcSa4WdnZGz+54Zhs01prTn2WOodc3xpbZkw/oJW7Ipie+Kt+IK5tyz9YSGl244XFNV5tuMQ2TOKCzNnuTq2Q3BTZr4AtvGMyhS179Wfm+qrAZOnop7OedDr8u+uz0EdOJm2++eUWHERBKhs7JE7BW0ro1EXDWeQHiBQYDCUgvMoBTADfeyw/PQAAyIKekjL5SwjEoPHDggV8OoCgjM7hEMM4pEsEOBhccThCnr78lJQ+ttRLdDmz3NU5fsmAIR0HOkTAxckFD54q1CpoC0RqyVPN0hB8mfTqgV+CBQxAKTmvdxjoFyacDHt5WCi5rC2gvkMgz5hnUHQleblmdzB4j6Ic+35IPPzqbBn3IQGcOHax+hfR973vf+ltcNkJr4CePvb0Jt3mgxYM+cLIt/7OXW2h+mXInn2xVX7Eue4kBn9P6jNa7D9fsxS7ktS6/wM6OxrK7MWvEBrk2GBU9WnZED1e+Za8SGJ7o+Ict2IpM/OHQkhcf6+FXrItH88ZgUcKNvniDV7uM799+++3b/574xhtvXH8UAHPMMkBAAldFowDBsJ45/I8ifbcBdkPJ5RU+Y1WAFSwCzBfqS2T8GIKi+sAzEKW7xZnyldagI8uGAqfgYghBlMMFkWcwz3FkmJdcWhVPetJXnx3UaVTYw8QB5EeX3TgSHXobDNloW4N/9oDDtcBCV5++1itaNvXSCo3gcRcDF5xsF293M5JWK/m8JfYdaKe5Pr/AyGdalTwVbutgSh/FaXD11VfvXX755atPySoutPzor6mso5dx/NmW/dH0rqE7Ntjxr6/wD33o6dn1rW996/otMZuWcett/njAzcbZmkw0rpPvmmyY0lfJl+mADgZ+FTfm3HXAzt42QHPiDGZrVH02N6fggSc9bKrW4RcO8zDwl3XGXJuPn2K8mEyPZW73JNbBOLAB06rGzTcWAMJc2339qxBOkFSUoLx5AW09Q1snoAoytzslh4BDpxUYggEffQbGi3xyORAeLTmKBHALTT56Sey05RA88PI9Y4Whco7TiA5TRvolT0XLCWTqp5MxrWt88cKbPLo1h0cytOwi0NCrCt7Z06mL1pgAxpN+9HbykiswjNuk3OGQJxmMs3G2dM3WaOmEL7vomxeA+UdLhmB+17vetXfFFVes8+hgIldx/Ytf/OLcS0M+hNXGACcd8PFI0LMqGjy8u/As788g3cHRGa1KPj3oZBNgRzKTCzsZs7DtLOxNl2jpiTc5bC5Wqvxgnm1sVjZLmxr7oDfPXzDh0Tg+dDHncGJrMesulVyPGz5u4wc6GYOLHlrXxZYKg4q3cmyL/TvuuGP3JMa4ihnGGSJBBGjXhcvcJi2jeB71Gt/zlAQBRmkdR3M8xZ3GHMWABWQGM4+na3IYQjAzFpnGUzrc4YTDTs6geDC4vkDyUzfWOb0Fn2DEGx88OUmlt2IOz4yrTL31FXoKOPhKssZVssI8cbNHtrEBSUJJIPiM2/QElbX4sBH+bEGGPr2cxGjobVxAlsTsGR88YSm4zRsvSOFhM/ZyKl5zzTWrH8mwll3MoyPT3xrTw9riQwI7yWEl192aXxW56KKLVtuSJbkFOPnZkv3EhDWd/HireONHN7Jda+ujhY1erhVjbKIaJxs9Hq0p9oyZFzvipbs1iepA0FpDd1jx1FfECJ2yTXec7iLwtQnyBTrz6UO+ay2eaNu0jsf3v/CFL2z/7vTy7LV+7bKSkJzimgCtqmRY4+haDyQFvFzwFpjjGU8QtFZxzUDGtAKSAVTKatEwOGcqgtMOXkCSaT3D2y2tIb+khI0jBBSDK14EWcPAgpwDJQ4nMRx51tEtZ3MwfuR12uCBJqcrxrND8/FU0NJVgMDDcaox15LGqeSWDg16BU72IVvCcrKkwxeNKlicxPzFbuSyY7R0IMs8O8HpWh9OdGyhoIGJncmETUI6mY0XYCpb25DhYrc2AjRs7ydxb7rppvVH6m1Mvt/985//fP3WF7zd6jv9nNbiRvzAg58KJ750kPjm9OmfTrC4rlqntU7NDmThL6lgnrGCD36KMWvQoIdPLKswO3j02R1PvOnMlnxlnN9c48smZLAlG6owF1cK+9vAyLMO/gXDbv9kfDkxz/08z2ZJqQqaWTOyYJCsHCeogcSTchxDITuZeeABRi/BeqalEOd0O6yPVpAyEGOh9+VwScuYMOBTYKLLYIyQgVxLDK0P/HvhUnBoBSkaPGExb04gF+Dw5KySMYx0xp/MgmliQAc/O+RIDrbWmASWyOxXgCmCgh3Rkqmls41HH040Ak3gwUZugQovXuboFSYtvOEwZ605fX5tjDy4vDCkM77m0PKL4COHH2yUfpT+hhtuOLcp0dE7CS/fCnj2UPFn3zZImPDBn/1LEv382xo6Va2nJzqJYBMz1hp86Ukv/XRtPN+qZFvbBoBfiUtXm4lrdmcLMvXFlc0JHb5spRX3fIeuxJ8+JrN4U+A5xr7TPxk/cd11160vts5XKEm4mvKdbnZ8hqSwcUCAAAY4DlHMcYrk5FTPQX55UWAkN1ptfbLnNf4pL6A8c/iGEkML/ozNOfDiDavA0wokv1Nlw0B37733ri1DM5o1+Lr1c/LAzGE2IfqQTxd6t2mo+JKPB6zoCjBY2YND0HhGJ881XmwqiSQk+6hsKOBhcGvdHQ1s1sNpLbsLJBskfJ4hs78AltQCCxZjEsE612yjbzOEn82stW76TpGEflzP5tlbc7pZT2eFPeih0EnlX/NkK/TwLa02m+lnmPI3+8HQGFr46Isff+OvTy5dzCvZ1HX40ORjtXFVQd+8OTIVfQUmWLIbWrq2+aKDmczsjha/sChszc/sgie7pAsfqq4VY2gWnfcffPDB7c/E11577bkkTvmcrAJNsIq5ABQQKmMzLoFqBR/G0KZ0ThHMdmtvr/ETFJ6h+7gq45GDt3XGGExpnjwvx+zukgVvRhSM1lhvjGwGlASM6PeWBaY35A899NDqANdu92BB6y1juquKhJDU8VdsDujJwN+abJlN0Kp0RS+o0FmDtzEbgypge0EFpzG3nmSTk42Nu3Owvo0GLgmOBj3/+AjI+gIEBjbWZ1uBSG+PKir74Ou9RjYh16bN/wp7kcHmZJDF7sbwY0O+gs0mY6PlJzzhthHDwz8lrKoPF76wwcpGxruNznZ4szOaEjLb0081hw4mfNCYFxPxNoZG1bcuf9EHT7Tkqmhc4wMjbCof4mGzVa1NthYfBV/0YWUPOPgOP+NtwnAudbckvvrqq48swBQTNaNQivEwZlwAKENwxoh2GjBe5ikEPGUUYIH3UQg+TkMFn2439dGRzcHdOjpt8BNwTsxqCb5Z4CUbD3gFDkxOORjdkjOYYNSGk75kF0ycpC8Y3TLRjUxz6OEW8DDmNPyzSQHhmmMV4/jiYz2Mngvt5E5cG53E6SRWcrRkJU8riZ999tk10K2TdHCoTj5/A4wnDE56p7u7EbQ2VGP8AJsCl7Vkt+mkAxsab8OVjPBYj44eeLKRn/sRM+zouZl9+Z2+/GJO8LI13fFTzdGTPDhgsDbd+UjVNw938ZveKt8Y44/w6RtHr7TGnEJGcwra6M2p4VSSj6/SwcZGxuY6+lhnjo+sw1s8WENv1zYyFe2ybv/+++/fnsSnTp1ak9hCzBhX3xhD5SQCAEmwNmUUdIBVK/FAr+DhmjO7hcS/cWs5N0VcC1hzdna4GJ3S+hLcFzyc5m73BJJxgSt48CJLMLid1+KLBib6Cna0MBif8tFwgnVOWyePW3kBDIcx/GHkIBVmfNT053DX6aQ67dyRCGRfGxScMPjyjJd4aNxpSG484MCD/X2GzHbW+uhMoEtO4/RkU+tsfPqSC9425VqbKL8r9IAHLbx0ZEeyYSWPvnChdWq7C+AXm4Mkffrpp9fTnx/861T2YLM202xbH4ZiLp+q+mxFnjlYikN6sIVxJbtKHOPwtlm6Rs9/sOCRf9BVXFfM53s1+uRUrFfxxd8hYVOlD7riiXx4amGYmxH+qpJsZVm7f3h4uD2JF6ev/1AN2HaqybA2hQABAm1GbT5AFf0ANe5a31pVIHC+cYHIeRxnzq0XwwgIawRDxm4HtS5cMElqt3S+luikEqSCzC7JgE4gQS4IGdlacvzBu4AnT3CYI7NgUuKvdTp2ZwA/3jBpc1hBArMxjjaOLx3xYnsnV3cJgppNvDuQTL4+6LY4h7dhOA0lFiz4J2va28bkG2sSTWDhka/xsFmUfNabgwMGCaYv2cLLJ2yavmTBYx2MHkPY3UbChu4O2MQ6pWB3jaf1XvRY6z2AzZGf6IOntk0RnUKeeIDBnGuYtDDanPysL158w94wsFMxg54N8K/CQg47qMZcN6bUGsObHtPXbGXTo7cSdoX8SdumpQ+XVoWjusjY7SReAukoRTGhHGGEKlpg1QwBnACjKDAE6lOsHcZYwBRtRukaLxVfTuBghrBWgJNpB+ZQhYPIwANmFa2CH3r8GIcekrUfJ+Ngcz3HCVDF59mc6tTyPNrLM4Fc0GtzAtkFD6wSkNPwyKnkKFq09Oo2F2Z0NhPYncASBh3c+nh5JvYcCQdMZOHNLgVH9tWHM7n4GoObrtbbyPAiV/LixZ50VeBiW3L41Ho4tXQn1xp0fI2XvkI2zMbc1ZCFt7V0KuDRZxP+KCFtKGyED1u6+7B5sQ18ErbkhoVv8UpHuNxB2DxsbPSzgfkc2yOQPmzWwaGwESyq8VnMsWulWJ10+tm+Njwww5tPzBcXxROb4KHGW8WjslzvdhJfcsklC+aXTjPMVAaKacqkCAcD4Voio+EwNYcVROZydHwUcwFXCkqBwrElLsegc0JzoDEy8Nc3phQcxrXttMYFB0z6nsM52QnqWdO4LyD4thl+TgQ7/tRFUGu7xj8ZsFonSPAMhzmVbMEqgRU2oKsgU6wRXMbglcACQKDC5FSjk7GCFc8COTsrsOkbY5fmFX3zWsU8WhX+TlwyrGnDogN9FOvZhY7Zg96SzanXbTddslNyix388xk5xvGzRjLzN/+4y3DrLtb4BB085PObTaKNjQzvRdy9wAOHP0v1SQR72lTc4sI77zLgggWOaTN42IVMa4zrq+ySPaxBa1OYtMZUtFrJDBM740unbFI1TrZ+djv2z25JfPLkyQXPS0oEXhv4mKMBFBjFmCpABZY5waZtHh/FWtcU4zCKZwxKGSev20ROirddmPEzPJ7aqnX448doWjV88JOXjgUoPYzpu/0WQAxu93cLTqagIQ8/stBbb8x68gS64iWZpCTLiYAOfYkAizmnq3FfONGynTn8yGcP9F6+wURvmxr5xm107CTI2cYmAUf6wowum/JH8skwppAtqfisTcs1XvizC9rsLGHYhX0khRMeVjT5GQ9yycOnQjY/qORqlbDA1SaisJMNkq54kWOMvvijhy9caCSwRyKyxI07MO8VJK1vlcENJz7FoGv6o0lPmPArjtGoxlT86QCDQk/84DKXTopDTjyzF3+TJa6sJR+9ln70wUOxofH/UvY/9rGPbU/iCy+8cL2dxlBlYNfaGQgq8DlM31wOASxl8Ul5vBhVNWcNWsAZDR/jihdUFHALpFgjkOcmYQ2+WnzwC1f4Z6uYz8iNc5xqvd3f22C3cp2u8MGOr0Ah25i1OSA6/GF0LRHdOdAJHR4qORJY6zQx3yMJTDYuMiR9cq3nXPPpbK5rOhWQ8GRLPDtxjKn5kAw4yckvAs3dgb6EVju1PPt7ppbA1ltLRjglXsmnkJWdYYTFmOIaXjbGq5PUOBq2JIcM1/RiV/NorfU4YA1McKDjNxiSTaaNSOx45mdnPvHIRB/6obWGzvjC45p9eqZFQxaeilblhznGR2yBHqaZkPDafDwiuMuDQ0VDPz6CFY3EtfHYmP3l3aLHbkm8LDoCZBrcNTCqPkX0Cy5GIJziChpzHFtQBRI9pwgKjiAjXvgqxvCwezJ6zzHWM7JbJckNGz7o8VUYXlWM4VN1bQ16uMjFU+UsO6RAxVsSo/Mcxcg5AU6BZH2Y9RkdH/yrrgswOy9nC1iFXk4vL3/w6zabzdwazm+gqelHD7jwtc6aEhudvvk2GoU9yDau30ajKrC7BXXHoJBv87EGHxsK/5Kh8h8+Wj5nB7aMp77CN2ygtBZ+Jdl0oDM5ZJA5CzklOHvpS0KY8cNH34YoKf38D1wwkYW/wn9oyOJjxTrzbJte7C6x2Qot/Obd/bRxVcyRA7NqvdZY8uONlzGxJX5h9diRTaxlL3cb/tAEVncSfnDQHZ2NZJG9f+bMme1JvDw7rP9kvGDBnKFcaxkDMMqogBU81plTKWjMGo4whkfOB1hLiYKQPDSqazuSP2tkdM4hD1+G7zkJD8GKP0PpMzacKnq84ECrwmDMmuRKVGvRq15weRFGds940dMTb32txJSE+nTRh8W8lj4S2Wel+HEijJKlec5rDafZULIhfbOlIIHXmGC2RiUbvgJKpSdatpa4xugPn4R1p2MtvW2SAtiGjM4arVLgwgZrdtCXeGQYU/EvXir64qTkjt64RNLHB0ZzCj761sACo7Z1ycA3LDYiSYKPhO+5nH/opfh2IJkSFU/r8aRrtPTtboN8NDZL8iWfDcWpzuZkmUNnPSzx05YfdGkjdJeDVoKSIY7FhFPXx4KwO3lt/HTwgvXYd/u///3vd7udDghBhAuGAmLTGYpr1TrKAS1YOcKYtoBgAA6If4qrXSt4CzZ/okZBn30KbEGXwfQZQEAzaMbiHK2a7Fpj1sOgzYmuJavE0ncX4EsknMpR3XZZr4Tb+mwi6WCAC3bzcHGyDQlfiexzU3JgD4M1ZLFPz0tu640JHnRo6KCV9Ppk4I8O/xns5tgGLV4CHG7BJFDs7jYvvhK41iubOnaNp4KO7OzaWO2s+Zkd8GqcrdgIbzqzcTFmvlbBwzx5eJGZjvi4ttacNfgZM6+lNzso5n2HwAZt42IDsqytwoovWknmrqTP2mHu74TZjL+zi4ImHMZhRieWvFzjO/PGnbT0ktQ2Flg8WtlM8XdwGRN3x/bbKYkvWBJm/aG8gDBOjgJGXwWC8rOvFSCCSuAA2E6Njz7FUlDRz2HNKeQLLuDtUBxjfUmiVYyRKyFsIORI9oK+lwmMhFeGnUk3k5B8fSefwonG6CMIrVXSnU3IFFSMLYngtk6FDx6bAHuY7004ORW4YOE8uy+eaMn0bGQTMC+I4DQPgzE133jm8ijgTgIdvhLWI4kNpN8Vc4sMJ9z45A99VaF3+vJHFa2qz3bsqm1OaR5+OI6DcNU5eoUesOf/1sNgjE7sJgmthdcYnfPX9IOW3SQef5gvRtDD4E4HLzbSojMPk80Qb8ValUw8zIlFpzl/ZCc8YCQffTrLA3FnA6UzPjYUd0F4eaSSwDA7+fsYTZ+fbPRsqBzH1+Gi1/a/YlqIDyQMxoBRUJuhzWFIabXk6gRgCKApYJ6ilFM5KIOr+hlKqTWnWM8gbvsYVvCZM0YOQ2kZUS2oJC8auGEjmxEZrtMPLWwZu1sazocTD7uvz5QlBj7d3ijkkIEW7gKYTMnR6cYmZOBHX/wld7qlMxpj3a7Bhh52shvDL53IVPFoA8FfIPiPhj6ztqsby4dqeLNB/jHnWokmHY3Dp27OzbpZ0OWj+Fgf7eSjmKe31lz+yRbG2LJNFuYwtYY8LZ78LnaM4eVa5Uf0/oqNn/GUcFWbtngQy93FkOkU5lunubikF7vjiYcWzh7PVP6C00YkzuApZmGiv03eqSuBfY9fAsNPDwX+Zd3hsvluT+KF8ECHUI6nKGY5IQPqMxwA5hSC0Ascge/3mASd0yW6aFQFH04gL4eQy2nojTGgHYuCXjBYo+KBhuFKEMEOo9PL8wWjoS1IFaczg1qPXiFDkrvFYVCGh9s3hySEt4klpjk4nHDGJBA+dIWjIMU/J8JmXJGonMQmipZj8SPbdcHGyWxGJ4EFo2s+6Jad/LCRH4ZpY33jSnPWhZ19Jr3gCe/0nda1vjYaxbrWKvjRwVil5NLipZ38otUa04qH6NHgC+/EnJ3Mo7MONmMwGFfMsSXb8Yvq+wLiix34gE2Swa4S0ufLfMOf6NxdiVWbvGQ27posMeek1jfO9/h0m6y0MYkDvMWd1h+I2OTNwZCN8F7wHC702/8UcQnw9ZlYsZARMIohYMYYiJICN0M2R0nVbvXe9753DS4/3SLwGdtaIPHXMngyKuasY2y3h36kzZti/4Mnx2gFP7w52ZgAN29ONZZOZMEgITiTceEi247sVsvX9BjbOHx4hE+FXw1/BofV7k0G/RVr0eYYuBR44PAIYMOxhkw80cBWYLoWFE4IASUojMEkSNgp/fGpGAsrfHhPHVyjcY2HlswpW42nNQrsU85mmbKsQVsNJx7V1ijWiak2xORMXunTpjX1VFybwyMdySk2yDeWrt3aSkY2bi3/SzK+1LK1QrY1eDkQ+nNWG7115OChkAsXHtaT7flYbogVG7p/Eyu2vffBB7115GQ365bx/SU+tz8TL8G9nsQWUlLLEApwSswJKnAyoKC1Dg2l3NIBLBHtZD2vWsuQBQkZ2ngXBGjQe47wbOvlU4aKXlVax4BaDraLt6m0e1vvdgqW+Oc4L7SMSS7V7ug2x3rz8bJbc4o+GXj0tpgM/NjBGuu18E2cijXkoZGYPb8bY0v8jBcIimv8OBwG+hvDl1y0rVGzRbg27YNXp7K+uXykjx5dmCt4k5kcOOrPUpzk82iiw8O49WGr6MdXmWtV62YcqnRXFeuNKfGwRlWSyZY2cHFhTpK6jRZ37ir5SdKp7Jbf9cl2+vI3GXgmQ1/lSzzg4rPuAmwU3j5LYO8p0r+WP2zcfLMcOIfL2Pbb6QXM+rvTADBOoIwFSD+DaOsLOHOEK5STuG6DvZlzew2o5MGH0miTlbEZhhKqgo/Tyq2LncvpWVCECR/r8DDuOkOYV6JTo9EysFMUvfVOabsseZ6BfChvXCWDvmGu7VmKDM41zvCCg8NzPJnsRKbPAhVOjI5TrU8PmxU7Jcs4OicDOyQ/PynadMmWeLaJGas2Ble+tN5Yeip4GVfR1p82Vq2JHq7GXId/Xiuu1WgnXaWxWcSApOjOyzVbsa1r/GCzrjn2VF2r+tkPXckvbvmE3cx7/EKLrrsicSzJ+MwmbI7sTnvryHTNnsVt8SU5yRBfPrFwhwWDSq4Kv/bYzocLtN2eiQknjJMBA54Rp1EJ6tocekazViHUtUJBgJ3Gbls8G1AcDeOUQPhpKd6zHyUo7DNAJ7rdCy9tp4Z1ZFmrTgPACVPGQRve9OM4MtUSzWbBUXZjyZiTlNa75hx9jqVLCUE+B3FcCaPgaTe3K+PrjSTnsQd9rBNAbCRI0OCZLfG0KWoby+Zk0N94FcZwK8ayU7TRnI8OT/oom/OquXh0raazfnJKxE1Zxiro6Gst+nxj4xMn56vsjka8SCJVIZcc8aOax2/62xj7aV3jxUcwkc8nsPCDDV0cFHv8ww9ihiy+My4ePPPCBosx68nBv+qUF9e+5uvAIBdvPLNr7bGNdkriE8vt3LnPiTO0vjFAKVaNbtJqzRnjDAqqFPNriVdeeeUaoD4DA9ALJXwzsL6divIUcnJT1qt949Z6+O9lGVnW4kWmdWSp4dMWCFpz1lhLpr7bIbeyOSPHMazncF+8d7tFJwFBHjpFAnueNmaNtXDSW8GTIzjOLbpnImttFHSEGS40sMGlkGMzozcccCqColO4QKQHPZX04gs8FS2ZxuCESWUfJf9Zm93qq9nJWHOqda7NafHEPx7x1VdLKH22xIP+KhnGjdHLGL7xxottkzHHXFfp6ZZVzUebOlSzd3rC5vZZG43Y4CdJKwbIDKsXUvwhtlR+EtPWuGZ3cdBGrXUNF97ojeOLX9/b/9WvfrX32GOPrXN4wLbo5tZt+zPxotRBQZdBFcahsLEqZabx0DaWosY4S3ADJJDdVquMJRkpxrj+gsjvN/W5pjHJ60fL9b/73e+uL8iip1hFH6awcKxaECthM9bz7KSlnx1Ua04gGfdcDztaxu+k0KJxWtOr4EHrboE81Tj99TnN7mutcfLgDp+Ct342VugHV0FIB3iMN5e9WxNfLXp8tWiMZUPXldnHX1XQm0OviBE20irm8Ke/oCYn/FU0Wjxh7VMHjxVadlH1bYo2VTSSQUJLrDatZOJTAjn5JI/KziVUpyIfoc9m2Q2/Ng3X8LlbQmsduWLSHH17JLTBwuDRxnj20eJHLt7s0V1ZpzLb4embWX7xs+dxv01tzF0rWqc/uWy7lN1up5ddf30mzmk5gmL1OUjNOVXCKBGNfkY3JnAZVrLabdwWAqfvR8l9iG4H8nzQLbgE5qCvfe1r60smBuUMeCipxbugMqYvQVwXVOTkOGsU+qA9NtBa6MBxMLutJQtujtLSyxp9cgsSeJ2sPUuh4SyOsoujFazeZDq5BauXdOjoR56gwTedtGrBikYfDZ3yU77Q0iX9GrdmlvwYbdWYufxebT367IV383BZb3MVqAo78wE6RWuteJCk/rFAfyPd57BsXaLSd7YSzHybbLqq2SpM5vHhR/FmM6h6jJHk+OA9dYRZC6e+jYRs/tNa5w6LX/FPd74gmyzJrzUPBxlk8TGsYhJethH/Xv5KXjJs/qqYkQc+74cjHy7tbrfTl19++VFOnU5zXRBnPH0lp2cIirlWKAKE1n2/51pFUgjod7zjHWvyStgHHnhg76mnnloTwSntVMaPQhTFM6X0ya+fPEU/58OSMfXVjIIXPcwJEE7nONUaBkZDb3cGql2YI3KGdWxU8GYrjsWDs4xxIl0Fq13cT9UICLuw4pa5zcMarUI2fAJDpRN5AokO6OibHbTGBL3iuhaOfFXQV82bIwtuNKqixdM4OvT6BXIbJZ6us7Xr1tCbn50wkhYdPFo2VsJqrLI5hifbs/fcoLM7OtW61sBAhgqbqljLjvEpJlTxZ4PJ1+zuBZQ7R5s0v4SNv/DJ5xJZbNsw2Ap/9PwmQSUvPu7wxLU1ePaDEnAYK/fSZym73U4vz58HBDJIhqAUJbRANa9ktAJK21oAjPnYxvOw+31AfYHCd6I/8pGPrKewt7P33Xff+mPigo+z7Xpeu/v6GSMyFGPgGe/6YaQ4eYznbTbM5ozlKNjx01pjfuqKp2Sipz46J6egyaE2nG7vjHMg+oIAP/KMSXJBS3+O9a0vjhQQHinwsvvCxqEK3L38ggEfgaetwBIxd1YAAByUSURBVDHtrLJRuinm4IARf9dqfLRq9oPfdb5tXjHWODoFT8EXX+N8wC78J3Hz/7vf/e71j1lsZuSpFWuVzXHFNQx0KuG0rq3DH/Y2n7DFy3U81HwqQYzD47aYzRW8+Fb8aPFEZ+OVfE5MB1CbM/9JPDZ2DZN4cerj3Z1DSSp5yU8ufGQ63Nyh0MO1Ddu8fvZd6m6305KYgiqgKqFqRsBwJV4EqJRUzAEFiETwPOu/2Hkx5RRzv+/bMZ/97Gf3LrvssvX22B9oe0NrraA1jx6PdjKGcqum4M9xanJUJ5kT1JdLPv7xj++98Y1vPOfgTiUBLvAqeNGFDG2BKvhUCSdg4PAySgDhwSnsgTdDl9CuBYMAlrj0gMsbebfPHCgAYFDh5mwJHS+2lNR4woCvAhe5xuGFi4/gCLdretBbYVPVnDW1ZOBFppIN1K7RatFWzZPHDnwicI25Ni9W2izYyZhfJPFfDOmZbBUu12HXV61Vi7+Shjx9sshI74mRP+lVYqizj0Yhh3wy8FDYVWKpNl5JxI7hkMSSkLz8p1+OKHwvacVLvsMDhh418KOLtbC6G5Mb7GU9GrrlO7hhO471w0X/7bfTS/Cvv3aZ8xUgVADUBDBKiaJPGCUELiUEo0S1xk780Y9+dL2lNuZbKgzDaMAXeMDiQ0G8JASlPeB7o42nnU6SmCuJ9N3+2AQUz9VOfLoojMRgEkYC0I0s2MmCQYXHiSFp3SG4tZdsghH9Cy+8sL6EsI5e+DK6vjEOdcutuqavjUUC26yMc6CAhN1pbJwtjHM8PJwpGCQ/3chxgheU5JCrujaev6yPlzKDFx1b0yWboy0hlPhZZ2wGfTxUJb1doyFTy5Z+3O/973//6kdj6PCki3XG8o9iToVFkmRbdHA0r0Yfzmp4VX110uinjzk2ED/ZijwxIIbhEG82Ds+nfIaWb/ByLabQFUN8ZfN2kuNDhuIkFjeq9fjQUYx6bMMDT8luDV5wspM5uJb5/SV+tv8p4sUXX/y//CgAZTHIWQToZ1zFGFrrBBcAbg98wcMtghcYriXh97///fXvKAWk3c5tJlmUc+32moICHE8KMAbjSCb9blFgUOyc5m0cEp5hJB+cqiJo4WQkhjfPmGRwZAmMh41AIvtYCS09re8L776gDi/5nINPAaeFGT1cvi5q08HLTo6G7gLDcxdMKhnskCw6ChJFMsNoDk6t9bDoW19Suk7n/IjOnJYPtaoCqzVa9MbzvTEt/tG5No9WxZdOxsLv1HX6+i8RfBa9OTqVxFNWuLXVTfnKlJ0++tmxGq2qGOtaH3/r+JyfJDE94PMoI/70xYlkswkn0+2zW2sJXlxpYRHDYt7dF9vgYR5v9MWK1h/0+F4+XvkMLiW9s6+1C/b9Jb+2J/Hb3va29STGNIdh5lqfENfmuqUAPgfoA+5W+rbbblvfOgPw+OOP733nO99ZP1fjEIbycuftb3/76uhf/vKXawIxAIMyottjxnEtsVUGDwc+DFsAk+2ks7MJcgUuRkBXsda42zTOgRdvGwFeNhInpGfU3iBnUHPwkOF5nTwnO1uQyUFwoLEZeGzA3/exvb2GQ4UdLskq6J389MKnW2XyVJhUAaRmawmd/bX4FfjZxhwe1s2WLNUam4qgwo/d8TYGRzwUPM2RVVW04fTc7x+nefuMn0LOjBd9Fb05fMmywbJh+qFRsn/ysmH6KOlTNW8OdtfxMEZe9hVzEpm8TkEnKezig13Er80aRmOSmN3wQt/tNH340npxIqHJ4f+w4GVjcDh4XHPC53Oy6J/v6I+/mIJtwbjTi60Ti/HXJM5QMVLmGEGzNU5RieAfaPnvdxTymdeDDz649+STT65g/GKj2yxzlJLMxigs6Cnl1tJcQSXBXBcojG6Oc8KmX2FUJzKDUL7dMLxoOQ1mfNFJRmvMuxVy52DeLTXHoWszsem45hCnvo0JZvqRpdiA3IG4GzFvx+V4stlJobNTmo6c7hbOPMx0oCfcnAwL+fTXJwsf865VfbhUfIzpF0Cu2ZDtZgJkJy255GkFID7oYaF3dzw2H3j0tXQwxj6us3Ey6I4vH6jm4J04jc+kKfGs1VbSlw7pgU8lflVz2QBPNezwKjYtcvmNL1yzsXjwCCYOuoMiEy+4zOMNO9+4a+JXtsgeqjk0eDh5HQ5iwsaOXziKV0mtWOfa4+SyfrckXk7Hc9bKGAxOcSVjGQeesymD1qlqFwaI0hzu94IY40c/+tFqpJ43gaUQhT039rED50kI4BkM3xzAKMZdF4jWME7BrLiub7x5ONvx6aPPCXiih8fpi05C2VHtunZOepKFVnVHoMUDjZPZizsOV6x3F8IGbqULToEs4CVFgWRD67aTHPaGGQ46oikA0eABq3m0xswX6K4VY/TSFuzaZNOBTY3hyS42MjzZ1wbjlr835fRlL1UhR8WrcTKM5Q9j5OPJtio9wqZP1/BYB4c4YFs6Gqsq8YZbFW+uK9GRMWv0+Y8dFEki1lyzNR+4tsaJaRNuI4eXLgpdlfSBg7/pYg4/1Tifk0knB5X3QpJYrCtwiYHsQe+Smc0k+zK+WxIvt3/r58QSLwMq2owBFKCcBZj7f6cpgT3oAy0AnGhurQULftbhlcPPV8wXiBRS8KaUOTJV/CSGBEHPYO2AjBIfPNRpdPzoyCGu8YKpedfW6nOg4NbHQ80OcOAh8Jzmnpe9cRf4p0+fXmlda53wAohc2Dg8Jyto6CKAYSk54MDPxkCWAIOH7gIOL3gq2c5Yc/P0hQFvQSNo4dBnN3jMoysx8MiGeBvXGocH7+iSfb4+m9sQ2aokDBc87MA27Ci4bY58Dg/Z8QmXftdowsFmaOOvsIGYtBnxmTljYcQfLjKNoTHmBHQgkSEmSmAyxANatsJLSw8tuW3WZLGtTRG9k9j7IXepYosc69Hhn22MkeHURr/otNsz8XKarrfTCiZAAZKR21ECqlKIgyjJeGidLp5vnbqCjxLGMxw6ZbOvzGu8FesoSI5TQyALdi28GTJn4uEadni1xhko/dCo+MKOb05CR7YxjrU5STDj+JCnJk8/esGg9asRdPfsYzeHl3PQWaOyCR4KXHBITHIUNtCnC3p2LNhhShaa1uQbshTj4TVmPbndHsOoza8KLGxDfn5RZr/5bSVedNBnT6cLHeAsueBBxz7ozKPzQlAy0RVGa8zTi7/whYNu/Gw9Pu7y0GYL1/QMMxso5Ngs+Bc/Ldsagws/mwo7pws/KTC4zr6wqHCSx9ZobJYONUlJp054d2nk4Jfe1ouJYtZ7G49ty/xub6dvvPHGIwIZtCDAWAFGP4GuMx6DAG6dU0PyAo2XuZRV8cjQxgHWNzaDSCmpCnTXdnOOdRqFYRoBTevNoYHL8w5MHMlQijVociyHmrMGTwa2cdgs3MLaOV2bpxdDlxQwsgUdjCnoVJgEL9xOGnzQZxty6YM37PDAwYl4odWPPr0EheCS+Ar51pmHDU1y1HwUblitKdDTPZuoSm2Fv5TN8c1CF/xmMcYG3vCzKdvAwj8eYWCca9CzD3qPLRLAGB3gYAMt7DY5rWJzcC2Z6IlniWacHdit5GV7CeatsQ2DbmRYj5c7HxtxJ3Dxpq/ir7I3HdTsLifEHj1sSPhIYKcx/ynhwINcfPC1gYibRe5OSXzBhz70oQNBTlkMAc3JGGLM4GoBwSCE6nu2BTbDMRilJR7jeBZwMnl2pAilSl68KyW1RGJcWBgMP4aXEAJBcpkzhhdZ6LThhxs/CckgkqUgINd8dCUhObXKDAC0WjZgF4VsTiADJq0xsvTJpx+7CFafabOTnd5Ghzd6utI5+fBY51qFAy+6adEUKNV8IfD40m2cOyMt+ebyofUKnQpoiSVgta7hISv5Clup20q217J5PhQ74kbBs/iiFzuoMJlDzw7w92UguGETB3haGzbttJlCB7zxYXN3H3DhIQ7x4SdFUvGDtcUR/mzHvuaNw0BW+lWTm67sDDu748XO4t+jl+djfPCAkd765LCJfnGx8Nrph/JOPP300+s/GQcSU0BmIAFtbBpYC4jgAdi1ecW8oLaTuC3IQJRhSCc2BSW/PvDWWgMHDAwMD6UYAk+7sWcVSYkepuTBWoKFUd84nObSCwayOYg8vNDXMmKJyPhwCXAtGnpUrScHf5UuxgUKHGTEDy08ijmBJamNSx5fQbVj0xtOvGCHCT0612oObzz9283V5uZ6WODL13yjGkOTXDaHXdLhZW1l9s9XyFAmXWMVdm1DR0c++6KzEfFRuhhrvWdLX8394Q9/uH5hRlyJIf97yXsYNrWGHmKMffFjMz6UQO6I6GosW+MjvuAQJ+ShwcPmY56PSjgVbrZV8cJHi57t4GI/axw+/of0c889t17zlZZ8a4qf+Ikfh+CCYbefrD158uSBgOVMQOzkna5eveu7NdCmFEMxMoEUV0ss4HqlLijtQG5ZJDRHWQM8eejxMs5QJQKDC/z5/GeNMQp26hljULIFpTodwUCqoAkffniQhy89FE6pwkTP1uY4eDjERmJ9DoAZL/LJUcgKS3zpjpad0bKLt5BsJACdnniilaQw4K9vHazdFtYKUi1aNK0nlww42U2VOFXX7M6OMIfPevhKBpVu6bCtTLqCvWutMXLCnv1qyWc3foKLfPRsdO+99+5985vf3Lv44ovXPy7xxxWeHR9++OE1JrxUFavufEqisCtsImbU7GsMJmPsle7m2cZ6WG0scKE1n53nZlOfHnjj4Vq8+U0tjwfkkFnFv5jB01p8xdhCu9sP5X3rW986mgmJgb5CoD6DCgagJLkKJIUByegMSbjbaLueayWl7VA2A7eTnYhehpFJVjuw5yCJbD1HCG7J5DunTnhzFGcAfNWCgxEYvcBOtppR6wsimOhjbXrHm1Ppoxbwgp8t6E0WfHjRoapkRzYKn4o3PhyLZ8FqDi+Ypl3NWQ+3cbKqxsmJTmVHVd84HVTXm9gK8OxBH/ZXJZWWDcPfev1KY/8vBT+Y2QJW17AZq+UnhY1mcUKePn16/bjvzjvv3LvhhhtW3HCpE7e4lExio99WszH7fW6ybQBOanQ2VX52ELGN7+b7QpBnWl9UEgfuAGwWChupbCiO+x6AMY+T3/ve99Z1dFHoyaf0yhd8nl8l/OK/3U7i5VntQHBQ1C2Fk0HrJJWIAOgLZIoyioAQgAxAaadTr8VViWa3B7STAH/GK0g4A1jrJaiAQ4M3WYJcn6JaPFR8rZHgxtWcXXAzSji1xsiTrDYQlZOMWUcvOBW2MAYLfIK5ZETP6NZr6QGf+daWbMZmxQtPetI3zPjja136mwv3PGnRoUdnI+gOBv42GHbTsk9z+OGrkBlGfdj0s50ghFWBwZxKpmvtrP9sEahK/Op3zTbw26j5mg709Iil7b1INvKy6KGHHlptdOONN67fPacTOROv4luEn/70p1e+aB0iYv3zn//8evf4wQ9+cOX9jW98Y006ucAeDpX7779/vR0mzzr2RcPu3neIBfasiDUxxqaKO1GHENwKG+OdbStwq8aW+cMlmbf/FdMSJAcCRHBQwM5GyV5yMKpAcmICa4dxDYB5ylPS86pdi9EZkUKMKHgAogylfMbsdkcgWW8jQEM+xWDgwNYYx4diJX8BiEZrXYmSXH30nMugWmsznPmJL8wT++RjXTIK9hzQuFpfq5pX8FRdk6m6Zgf8VPzSuTrveCQkvwhodmNrlb/YTECpbRIzeSc+GLJpGOijojGe7ulZMa6k18tR4qUNIx0kioSmA0z6inF6+qOXL3/5y2v8ffjDH17/Hp0udJq2r/URj+/x+xNZf6DD1jaFZ555Zt2Y/eEK/fzRi7u/T3ziE+uXlfyprIOJHQ4PD/dOnTq1foXY13D5oR87cGjBxU8OGv0OLnLQi/nimK5KNlVs8nyK19I/XB4jtifxklAHBamSAxnCmDeDXhr4FxhuNxjESclwbmH64wNGV8yr8ah6xmYMu5igswNyCrDWwsABx+BXJQWwwtiMDItNwC2MvuTMIGjIYRjBn054GhMIGdlGwVCCnL7oGZuT0BT8tfDUz+Baelqj6pe4U290ZKhoYDGutH4GXgmVg8mGma0EjACGX+tahVkRPDDim/xkTmxKNOzGzm0WxlvTRmId/NlEPx5qJZv8n0prZq2QQy79vX9xtwNThwlaupLjZ5u++tWvru8VPvOZz+xdf/31q8/NWYNXJRlupX0RB2+3wnSXnD/72c/Wg8m3DxXX4kFSd8fllpv+/tBD7MH0xBNPrHRu4X2xx0bKN7CKcZWN2Za/3NU6kWGkp4o3vHhn1+5Elna3f+Pyyle+ck1iSnOQqs+Qbk18RRJo424HfHWs5GVA4wUGcPoFjWutXQ0fikoeJ7adCVjGwEOwMCoDtE7LAVNhRvWsoTrZ0SkSWp2nbUlMpgDXlsDtmCrMJRmZaCRHgaNkZDVc1pGvnXrXtlaxRjHexqKgKejiQ1YVvrDCI6mNV+I3A6F5vJKFDgbVOPo2rwJJgccac8attYZ8dhGY2WrW1v7flslDJYN8+Hp84Te3uF5wuZV1IkpkJzC/8z+82S4fqJJfEjt1FS/BHETf/va31zfeYl2CsvHZs2fX2PIjj2xBd5sGHhKdLGOSWOz6+Snx2KanoPHHIdbA6gT3eAojnipcdFTyEX3dbUn4JZF3+1EASWwXwhQgxU4FgM/oGNPzrs+4JHDPu9ESrhaAKnCCAl+J60/68BOAnCCJnd59BCVI0Fur6ONJhip4SngBnbJwcjBDMB55jN/uqaDPqeTMoFcYWXBo6ardTBjrCoapY/1skHPw1tqUukZfaX24lGRo4aA3DCo8sChokp1ctYCthM14FQ4bWwmqtuFZCy8bCkDVtXFYYGBLONCbIzeZU/bLUeBlCwVOdnJC3nHHHeut6le+8pW9q666aqWBzbwYgYveMPOlCrPqfY2TWAw6hMShuzoJLZYcVk5M/D02in+8+MCYWHZ7Lb7YkFxx7YUXepjJZx98JKOPwmwKZFnvjlSBS2xYk2/hUH0cJdYXPjv9ePyJK6644ghYt7kSw47i5GQ4t81OWwnHQAU2A2kFGyUVRqzPoW4hAHb7iy9QnpvtfgyS4dHancgnV5+RBAj+nv/cWlCacRhPonquVhkefYHGeCUujCWCfsZiPHwKXuP6Atd4wVlCmcs54Up/hSPwRN8mkG7ZxFyBNZMiu6GdMqutCfss1sUfrbWKNn4KfOj4oVvnkpc+agHI7+mPJ4x8p7Jjic9WbVDhfzlLdsAXfx8xffGLX1wPEVjhMccubITWn4Heeuuta8yxmYoPfeD0p7F33333+hHV5z73uVUPicYX8cQnevOKcTRwFCvmJGV2NNcdnhiUM+42vWX2hSe5hMahww/4ZGMbp7/F9td+99xzz96jjz665ttSdvsDiDvvvPOo50vMCABE8nIawQxRcBpjNCAKQtUYQ1RtBhJT3/OvBHbyoqOk21WFESQhesElMASTvkAhFxaylYxszTzl7aToFRgZwRrYneTw5lilwFUYkyM6oWAyRxbdCgRzsCmNs09rjZHZhqdYh4aMgo7+KhoylObx7FpBjw7veFVhRJf90bVBaZu3TjVGN3psblZ4KI3BlZ/TVaVrPoovLC9XSY7qJZSg/tSnPrXGZraHDQbYyE5vOPNxfkaLTvEY6JRzuPicmS0kaOsUuuPJPvjWlsjZmjwJqU56d6teYHl/5BZdEf/G2cqtt5fETm58HFzeFdH3rrvu2nv66afXQwu2ZWy3P4B45JFHjpxsDEQRuwkwwFKoQGcI8+ZyLlqKuTZnDeESCjjjTl63EhRpnQS2Fn/KS1hJzCCCJCfZUOBC6xa+RDYmidEzliqBOVrFD+6CISdZr63CYl4hb7OWyGg4qgBWC34t58CEBlYOp6u1qmKteWvY0MYCj+vkwANrfJV4GKuYa964NWjCwgfw4EumPszsWQK7tpYd8jfM4a4kFx/8rKcLnlpj/x6FLX7605/uXXPNNes1+RPXP1OszfbxmPZLx0pz5yvNZe9pHxVuSelkFdPswyfuPhW37w5MPnLIeWGsuEv4+te/vh4A1vDLImO3JF6eEY4KbsAAwQRA10CWBGqJaLwA0CoCQzJZC7TbCcnnlkV1cqudjAKBMhKPQikNT1jwzAHW4G2NJBZQ3T2YVwtWiWy+gBZw1s5gDY++tWRbXwJs2gGOErkANq92DSP85CTLWn3zij67qdlSmbZN5/go5CjG1a6VMAiY8LW5ZAcVhnhP/9FRJV+rRKvi5VrFj5/xNvdyFrgUGPycsedeMrMBeVPv/12JT+0sm3breq5Rm5s0FXiyo755ONnPF0O8LXfIsK9DzbxcQJsvOmzYEx+/BuPFmxdgxhZe+8sz9fYkXh7wjzpRC6wZXAVwFQitkgMBNGad20S7idNWshpzTQF9oAVEJ3BVUhrDR2LBVLLBQgbF0ZT8FBWsaDrZBLDENkeOebQSW+0UMq7gbT29qukHq7rpQHrjga8WTeNhxqPEsH46nMwSCC2ars2jhR29+XyRvRU840t+axR9uCTaTDZ0+IcR3/Bo4VDwzUb6yTbGfm2S+JlrzctR8Mse3ghLYtd0gwFu7S4FL/V82BrDe+owa+vnPNlahd1cq2jYUOvHMj75yU+ut+0Os/CWZ9apbKg15tabXX1bTDK7/V503X/xxRe3J/Ef/8vvj/76t+U2+r/6I/zlwfxfXzqZFIZMgRxGaWCVf/zbYuxlreALXAq6llg5hAJafEpCAcE5JaRx6/GzGVijj69SMgpMAYVWhddJ306Hz6YMAVlgqsZVfRsIWnTWw5me+mSgm0GLv9uiHgFgNdfprj9tl6MnXzbKLnSkqz56WBW6xUcpaFS45jU6a+lBN3ZiV3NkkhGvcBjTqhU01uBFhhYftvfoRV/j0dZ/OQs7+Imn06dPry+0yA17WCcGxXXYlc1xtsTXevobZyu2zvf5z+Ofa2vYSOUrMaYVn5KQjc3hp3oB5yudfqbZZ9FO1d7p4Dd9zo5hwscJbr3q2XiZ218ed7cn8R9+99ujVbFFob8uSfn3Re+//30BtCj93//b8sz2j2WH+cdLp8WJEy8Z6N/+sZxef//b3l//dQm+v72koMpQGQy9oPR82MlaoisUkDgMoS2JCkaY0Jc85tBIHv1qgYbe6e8toIRmMLQcpM9IgtCYkhPJk8Q9xwv+MJDfCzI4zMVTv2dwOHrxoZZ4ZGgVPPGw1ng2gVmfreBUwqVFG5+ZVOa1jSnGVBjhU8m0Nv+QkZwwxl+rxAdfvNjOhtWdD9p/z5I+7COZ2MyB0MtXGCbGf6bQka35qfX5VmEnvvQ5rTfL/I8mOzlZnZbG2UPM4GM9u/Aner+15m2zuOJf6/Clk4LGeHHqbbbPu7U+0v3xj38M5/6ZM2e2JvEF//lzdxxwydG/ALoYZAH0iv9w/DXACySaN7YvJdkrXrEkzb8sQXOBHeyCvf/0H43/z88cVesEVo7WV1wDLtlUiuPJKZzkukBSXUsOc/gKJPTRNV8ymUNbopjneMa2Fg9JrN2UpzAmXCVUeGeShMfGQyZe5iUtWda3SVmDXoXJNdvgq5Jns7GWPGthaV7tuqSDWQmXa32tSg4ZbXZo4Nms2TgZ87qKF3u501DT9f9HoVM4FG9rJR179XGnym5wV6ybbeu7VtKNH1vreupW32nbiWwdDHi51mfLiXXaUTJ3AouB4lPsuKtgU4eHk50M+ngn5KWYz7J9mrPExg7fnd7b+x9sY4acIxnrMw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4" descr="data:image/png;base64,%20iVBORw0KGgoAAAANSUhEUgAAAPEAAADuCAYAAAGfTNHRAAAAAXNSR0IArs4c6QAAAARnQU1BAACxjwv8YQUAAAAJcEhZcwAADsMAAA7DAcdvqGQAAP+lSURBVHhe7N15vO1XXd//fc7JRBIyMEoYrzgxg0MRrHVEoTiQYDFBw1BBmapgwZAieiIgAlq9QQZrBImokFhpyqQgoDILaFuJjAkzQiAQCAkh0+56rn1fufvec2nSP35DH2U9Hut+v9/1/azP8P4Ma32/e+9zF/9fto3z3v+B5Sc+9c+L29/+9osXvvCFiwc84AGLX/qlX1oce+yxi42NjcVhhx02733hC19YnHzyyYuPfvyTi2//1rvumb5YvP71r1/c9a53XdzgBjdYfOYzn1n84z/+42Jra2vxDd/wDYvrX//6iy9+8YuLW9ziFos/+7M/GzTHDF53XNzsZjfbMHfzysVycdFnL5yMbn7zmy/e9a53La688srFJz7xicWll146x//5n/958YM/+IOLG97whotvveudF7/7u7+7+Ku/+qvFm9/85sX3fd/3TQGf/exnF6985SsXb3vb2xYf+tCHpiLL5XLxpS99afEP//APixNOOGHxuc9fvPiTP/mTyVPb+K//9b8ub33rWy8+97nPLa666qrFd37ndy6e85znLO5whzvMfpvb3GYq8853vnPeoxDhP/zDP7x4xzvesTjiiCMW97znPRdveMMbFv/jf/yPxeGHH7647W1vu7je9a63OOqooxbf+73fO8fxuOCCCxb3u9/9IDMt3zjnnHOWd77znSeshL3xjW+c2hJyu9vdbkLOChPBxx0f/vCHFx//+MfnnG/8xm+ciHz+85+fYyB/73vfuzj00EMXxx133BRs3o/92I9NJC655JLFTW9605Xwv/mbv1ne4x73mFbs2rVrMgEzojve8Y6Lq6++ejLFCAovfvGL5/VBBx20uPe97z19C7Hzzjtv8a3f+q2LwW9x8cUXTx5c9/Vf//VT+U996lMzho488sjFaaedthL+0pe+dHmf+9xnWkMY7RDpfMcdgolPL7/88sXLXvayxU1ucpOJCKhH8Ew0TjzxxGkxuH/v935v8eUvf3lx8MEHz2tzNdeUfv7znz+Fb9397nff/sAHPrD42Mc+tvinf/qnxX/7b/9tWsLviDG88MILF295y1um31jANUPpiQYLCbjb3e427ws4YyyEnmwRkIz6yle+MnkPV5xG+EH+QXz00UdPyE0Ak0kgAztGEPi7v/u7eQ0lAjFC/6M/+qOLX/7lX17c5S53mTwowcJDDjlkBiReaDXzapvvfve7F5ubm5OJGze60Y2mIoLNmHPMRCkkQPxd3/VdM4fB7vikJz1pWkbBD37wg9e47bGPfexUnMXdo3ht87nPfe412rIKMwJGRM7IFfUCRw5DCIQ6hk984hMX/+7f/btrskMgXnHFFVMwN4oZ1pt30UUXzZjJ/9qm6MSoRgEQidgb3/jGM7dvdatbidDp94c+9KHTCjn8ile8YvqadZTH2PzLLrtsIiZ7pBrYuUEQOtY2WSq4KCBvzz///MV73vOexUc/+tEpTHCxStk888wzJ80oTFNBgioszlVImcN1soDb8BHI4ggd62ub4KWpHP7IRz6y+PSnP7345Cc/Oa1zjYEIpxQIueIlL3nJROa///f/vvjX//pfLx7ykIfMQoL2Va961eJHfuRHZjryb0ErthglvmpbQ5ttwSKXpRnNoHHMMcdMX4MMpIIRc/6mLIEjX2eg3fe+950CdJWN39WMP/zDP5zxIza4wQL0/d///Yu/+Iu/mKm2NSrUFP7TP/3TM58FH/goI4BuectbTo2dY0Q4BQmwoomH7/me75mF5U1vetOkPffcc6fy/+E//IcZB9AUFzo0RspO4ZuYKI2vfvWrFw9/+MNnpFJCdAo2QgkAOcvB9vM///OzrGImHriCG1it/ef//J9nIFrNrIYnnXTSXDdCsLY1FoZtk/kUAnxoEQG5EsrvJoxKOPPUCig4nat+5qCliOUS7d/+7d9OwRRnNTr3wS4FB2KrCsdyMIlEeWmFE5k/8RM/MeG0Xv/5n//5XHgsQBQiHDOKuOYmfld0KCsmCAU95aBJWUZ93dd93bRa2xiwLN2U0/wj+u90pztNV8jTxqWPPA0FMGqYg/PXf/3XZw5TipI2JWgdzcOX++wLzjjjjNWq9u3f/u1LlkgJwYQB7b75m795+thkgiyXUpBfxQQFpJM8N183lyKC1hqvruuu1YUCeaC5Ej4q1ZJ1LKCdUslii4RI5zdFQl3XxIfdCTrwQo0ggegcHcgFrDRVEc8+++yJCAR++7d/G6qrJXX4ZZtWovkXf/EXZ3A8+MEPnkFjMhf86Z/+6YwJFmCqDhBeATKXxRTQbaMIY5CYYhwZlBR0L3/5y1d5/h3f8R3boHTTlkjwyVepA0pBI3d1imBIKdBnaXX78Y9//EQMvPhxJaUgZM9A+d/8zd9Uold57mYEVi4RPirQYuztFv/m3/ybad3Tn/706V91XaUijLX8qQlOKaQkU16lRMNF4qeqKZPWa/vGd3/3dy8tAvxMCMssgZRR76Xf29/+9gm3gAShqH3rW986Y+Tnfu7nJgIa4ZBSVmWHoFTRIElR6fjoRz8a7KuAs4f7V//qX00YTdre3p4rkeXy277t22ZwgUzQlS6ve93rZoVzrTipYi0YCg7YKcQQtOJD7SDcpmSU1yl8U022E3n2s589C8kLXvCCSQhu1joXQJARG/meQqwnlNtqBHuYkOP83jJqGRZHEKltjFRY2hbx03DB4jd+4zfmAwEtaQ5+yyU4KcS/CSP4X/yLfzHP3edjzVJLuDihrDgxV6XE8xnPeMYK9n9897uX7xwWWw5VH74Rud/0Td80CSlUERKt4oFvRbniAx3BJZjyfcf9m82JgBwL2IEJ/t9qGyN6l1LEg4AUk2p8bH/GT6wBp0p3i1veenHczW46raorMJp0sqhwB5+CXFM3LNX44XOjG91wxMQtNjbV6Qs+9enJBJyCATPdQsKX9m0q1S1vcdzirLPOkiIzbeS7lCMUc4GH1qpFuPr993//99MgmfSXf/mXi7e8+U1ToY33v//9Sz42AYF9F0s9xopOPrRJIEQNsCNBR1HBJC5sFP/oj/5oZoCAcmShrJCi6GwoLDyW3qHQxqbwJ8h6rUrJVZC89rWvndELATQWFEo87WlPW4yVb0Y9piM7JpwyxMZDvRZ8ujSTqpTgAghAY1o8GCxpCFZWuSF6pRKLRTcmLPQc9p/+03+aWaBSsU4MeGSiiMLhnvmUH2hON6iIssV+j8VjkdrYGFuXJYv/5b/8lxM2E1kqjUyQk6oc5X7/939/Wg9alY0L2iTYlb7vfe+be3jN8ll+Q60XDQwYBWxjYzwULDFT3GmlZisqcle5VBJpr6Ryg4Jgb66EshicdrcKhuC0sbBf418+xVMVlDnkCLrf/d3f3dikDfzBBGqljy+M5X/7b9cCkABrMEbcYbPvUQkdNxFK0fjyL+WhCFFxom1KBxWIj4pEjeagYqX3KSAXfGjkqHsUeMxjHjNznJ8JI9w44WAl0ErHLdzTE+gmhiDSaHOve91rwq2IyGWRyw2YCjJC+BMaYIcQZmKi3YtzwuzvxAe4We0o8LSNocXyRS960SwEdh0UoYCUESC2tyKYpSz2SoNSbRIpwDL+BjcfClD3vZGAjmuuAb1gfNvb3raxMXYhS761zrIcNHwMesGlg47FUo5wezRjv/M7vzMj2bquuHhBQAlIEayozMo44JdWFKAIwZsiDjSsNUHI6yDqmmJg4le+2r1797TApgGjFLJ7oaBNJZ42DBR07mnEXL6fUD/5yU9eikraq7U040vCJLyqhBkBmLAIpKeeeup0CZ+6Z5vDesEpQ+zj+FXnb0ZA85nPfKZ5G5sCxE7EezHljuYYKe7gsw0WPPztnuAgGA0EIPKzP/uzC69IWOVdm+2PKicuKMpKCokHez1trk7ykzagEZl8jZnNAR+zzBjN5a63gbZOmCqphPAvq7Sx05ivtASsN00/9EM/dE1W4KUdRAsXqtGAfUbxt3zLtyxe85rXLH7lV37lmsXCJM3K5DWHvO0JQjm1NfJ4zI/jOWpaa1VSByBlN2MXogxrGwPiZU+CFOBTlp05ai6l7L1Z7gmBIJY7SilxwBK5r3RymezgCnNtoUQyVLjUosOAseHfmE+W8otVtBxPHZOh5pGVH21/PZZaoz0C3f/+95/xgF6qSD21AC3mViwbAyWSUQJQ1kDT2POe97yN+WzFr6KZQAs2yyliHBICyNsAmwTn7il/FPae3CaOUKlpjuhWUFyzWONvMWE7PQw5bWNovjTplFNOWfzBH/zBLB6E26rQ1j6KHykgkt23xBEKPj40n9VozOEqCrBcMKKXJdC0hR77842NYekSPKy1rmImGPhMTYaE9580B5nAMwZqqcUyacevxuQ+WK1aeBBmIyld8cVz8NrYlAaYWhgQqLUYCh4pIUXc5x8KKg4it4KQ5YLpZ37mZ+Yji7VaVbNRtKiIBUp7w2COtgkSFxZ6+ykVx8O2xR2EtKelLQ8fsUqUVmYhZYvzhCc8YZZZPqQcYSKYwq7Bzw1co22MZ6KlwJESCjvr7Bw8A5sgotViRUL+EiiSCbVOy08K6Xvef01/o5fz6oB8xlt+i+qRARtb/+W//JdtkIDKM47c88ws0fnN8qhs8g9rVTo0P/ADPzCRYgUfQ0FwQclHVt4AQkKtNkagoiRARxactjWCY9sabKGgFQbKpCi0CVAs3KcEK/mZXzG1aAggsGKuSRtPlp6tbJm9xKMwl/z1X//1RGYUmdM21VFFXXBZuJVOkPzUT/3UrOEeTWlJGYJNhI5olibGoaC5p7Fc2plHoECVVoIOQtrGn/3Zny2VPRt2q4uUUiT4CVx8xe+sFs2UIUCU2oliqsIRVkuB/ZtP+KAzjN3YePpTn7bcOmRE30dHOTv8iCnIukyQqLScKe5SRgcpxmDmYzQdLRbQuOd33mPx3vd/YHHRly5dfOM3335x46MPmzQpxJ2a4MUPMhr+UFU50cgSiIkvndvd52r36WBMwxs/IBq/wbHe4YzV8JBDB4hj//DEX7oGjY2B8tx2HXv0MYsPnn/eDECuVqCgrRj5jFVKQpb7GEewakphr789QApwinK/DD322LHF/uIXFtc7/MjpSbzM4T3gikVN6cdTedesRcLBYsjrshg4HCGsGGwhlfmaa84RerZ6ALKu4V+1P/744/caPbZpSwpYTW98kxtPb7dj9laEAnbJCiyP2zlBW4FVhS2YEpAgoUmA0CPsyoH4c5/3vOl9igGDYoxgPD4S1zWDeVqU6Qx2TTYDJTM+jFcDXcsXEVYEAVNEVerc9/GReWMTsNfo8Zi/VCclLsGYMVjp4k3Z3/MJpjo6wjxqykfMGUW4uZTlEXPQ/cf/+B/nC3NLnNxkEE86p6TVyT2LA89SFHjqslqMn7AtskSFqCGDLt5vqVzCGz9PIvQEEBvoNVJmr9EjHJe8KTyEpwYpwi0WFKQ8wRhg5L43AWqyBihFQrgxkgd7MUsJ84DqUdi1+9LIfedSyVpgPRcx0ogMZVe6MNbGkhzyk2HXI6JEKn7mkmP1VRfQK+/m/+RP/uReoz1K8VT5RCBiIaHzMtQUDMYTQJAUkDMMgjhvmYeGcBVWLbDoURCgOgN5imcBS0GewFPUWJvogy8QewAFKlB43CZYmjDMOMcY18wHZroBj+7juWKv0UOxpY0NRaFiAkaUEX6uFTQIG4cu4TyvWAlTXrL3hKiI8TgnNAHDQxnpXLjyFI/jby6PAkyRlDLpIZQdH/WoR00DgFekaQzlBBEJQMYB1lYGHQDUHs47/fTT9xo9EJh7XmjXeYMAHrbngbSP4qBLWca7zyN2CRlBgT/+4z+e47yGXrhRSAoBliJCXzFyn5eARQcvynzobb0WrkBQsRllI8fzVhr7LE8R+DFUNCqSnAccvKpBogGN1097bF5sjOegJQEJ55VA0KCKAWaKh/uUYZhzngYARL0fAwjveGuEL6N5Tv4zGB/KMtqKQK7U8k7tqU996owqtHgrTHh7OSASgARgBurjEemap1d6oqc3z9LZkQ54jGX4GqO3xl58Gxq8iZDHTBRaBLlHGOZQhhojHIGElgFCTfhazwFgm2etZKRtGMF4SQt85BzDpIOnqd/6rd+asnvm4yX8pZm55NGJjiLHnpWxdCFXLQK2eTwPAEaTj8+oLfOTKm1re7RR2eYz4RwYXqaMyZQ3SVHCsHDDzIML5hRkOEPcAwBvC2fCKMoYHme0MBXC5lDeewceZhjZGv7mynl0dHGUq+UxGjKA1PMtXd3H17l5gTcK7TVGX/NRvDxhnBDmYefQwoBBDBQNctVaTIiiIWTlGgUBwKu6tRLPX/iFX5jvQAgXgozzKGM+ZSknkhhBl1JL+gDRPUDSx7VUcK3WMLiI5BS6SJ2cpuPpuN423vWud83PooWdibzh7YAxHUOKUZZgQnhLxXXuyLOAMV/OEeSaIZSGviix3cRHdReOlLPlVRc8AOoMo2QGyF2hTA8PlpxCJlB8fmKF4BzeZINzeuEjJQDIprHL21vInvKUpyy9RYAgI3kBIQEaJUMPEx7idYxUecwZSiBQagpUOYbW0X2fQpHhHjn4AsQq4AWUrS2+HseB7Z78l/u2vLzsPYOl03ZXiItG4KEHhjclwPLYKPp87j4ejPcWsrER3/aw4DGb8j/+4z8+w905JgymtKNwFn6U4B0ACGs55tsJDOFdaPNw4cVrmvRQEC03+ACRUuhtI/EAPE/ZktqwAJU+XheNp/5J74WIl52A9joJnWjwdN9WVupYBegIhBG9ewvZQHKbYpQVOo6WD0ZDkUIKWp5hpHy1HjNC9VSlhZ+lRZgJXcLMtcYac24j8sAHPnA+cdnBAYM3zPPw7us89gPmSzF0tq7kaGR4FrDB4T2vPehGL5sjugETaJwU6MbHfv4aozdOPPHE+ZGgvCyMFR/hATGPaqqmkG75EH4+iRNmwo03CNLM4S30lASkSJCHAO2TH8XPuXmixqcEPNcXJoWpjy0YJpTlLv3UCnxFW+mFjyi0otAbmGedddY1T32AOOWUU/bm9Ajv+Y0egoQGxBBDCPIj5+ckTQHzNQTIezLzFRTf6PDKW+MxtIAQWowVegRTJD7WV+/nvG5hgEj4t//2386lC2jkiAThjhZfY0AHIl2lD77x5zhHNUCE4CsKyARwX0/VNkZxWbopbzHy8FA+A8M9oWqsfMPQWssQHrET4wH3hDoPUEboihzP6nZa6D1AOHp7rnh5/8iDlkGgB4yCZ74t69g3z8ovn+njxZfPHehrLj31iq3IVEgBxHn08mHkZDzaxigsSxMhRBmoE6wyOtestxhJAYgKccwIFRlCLVRbJuQyoPDlLeOAACrPUYo8UQIwyxVQzSGDAcBFw8tCX+SoM4wHhpAW+uqNYscOOpNjr+DByFxvhce6vrd6DyHzS4oUEbaEKk4eCYWaPMTIOUN7BGW4e8Y9QTHexkV+MprCPGwDYRwwlizzXDOMcpTucZZnGKsXvuhEmk4+mQCjp/RrjnfqOU7B9NGHp0D57gtTQ6+9hWwgPwsZL2GkU5RxzqEPFPtjR4x5nAFyVwj6AEAdoJAQZYT0UOXxVVwYAATz8AUw3gC1jDEKIGTgAwRz8ZHLxnT3eQ+t6OJta7txS6F0wxtf9FLB+YimveE90F5SiABEUJPfNgNC3Gseivr4zFEj0D3zPP/acfnwj+K8rIh53eSawuh4hbI8Y5zBoqTawevk85RzOvgIDshCmwwpI03M4W1jdPIoahnjLMaT7VsrKrhaYSUZjt0b3qMKbzsJWWFoX6uS8gwleM7bCu+YGQc5FdLa21LGGE1e6dZGLxKgbuNBSXVBNz9vMYDnXeuUZqxNUp4lI3o6GpPXIk7RBJD8rY6Qp0gCVz0xb8zfG94DlSXCvOTdF4E+lxbirhmg6vIAgQoPZoy1XZRDxihp3iMf+cj5iZCwFu6AA4RcJoe3WiksS7xJpkKVUTwkEnjSXt2YcwbURRvegPQy31zh7u2p6PI1f3OAMXJ7b3g/5jGPWRIKcYxt2Xx8zDMU5fmUtlsCQHT2yubxOOOlBmXMEZKKiA+D5D5l3BPWcpFixkonkVbDX/NWVJrZdCis9uyANxcPoPl8r+WMzgwHhsJmH8Ex5v/5n//53vAeu55tSvKyUKGgD+99sswzEKMQBbzfFvKqKGMZwGtAo4TKDRRdg7IQxBNvylJUk/dyUOhqPE9hjS66SDFe0VM/FCqRhafqzEEMs2lKF2ByijcrQBJdY5XYG97jCWspdH3hgLGqMPQZqkDIXRsIk6190KSsvOQhuaz6FikMthq4FiHCngGO8rKlDz+Aqv54WCbxBUrG798e9rCHzZ0cw/CwVuPtU3hjAPSFB29h7MLYI3V53sf+e9gsNl7zmtcshWfLiO0fYyz2POueUKEkT9pz8xi0VU8eK0eFrzCjtOLnKPd5Sb5XmIAqMtQM4JCrkcFLB2qM03hNa/3Gzz3XmjHnv/ZrvzbBtLGypI0t716jz33H25ZfvHKsfV+4dHHJpV+YucgbUFMRhRhlKGxz78FBYbAzsv/mccsRQe2UbHR4gtHOAUAxCokgIOElKtBRnKfa+ByoiUCRIiLw4hgyRRD9bFWBSzeg+g0jMMmUCqOiX2P0/3Vt4ymn/dryoi99cXHFCLEbH3Ps4oOjSEFQAeIJHrdNtCRANXR5xjlEnQtVXrjpTW68uM2ur1/84z+9b6TLYYvbf8s3Lg47dO/vobTCUSSJDJ7nIWHuulC1ZDmXdvSR/xq5otE4+Zq5PC5yjhw8Dj10PCIfNp7srlh9WfXZp//O9PLG+97z3uVnLvzsZKiAyGFGCj3rrPdPliFLhdCjrGWrsFVFFTA1QOiZ56v073jn3y++fhh+6aUXzyJVY0DNiwGGWvIom/GaTZBqjF5XK9xnpCInXYwLaR0fb1ToeNVVw3k3vsnkZd5nL7xocbe73mkK3nrkox65faub33Jx1UDo46MQqdAQ9MDOq95OWJogB0XIawqX3OZZCquQNhSKHSF3u8sdFx//2EcW3/hN3zz52BWJAKDiA2CFihGU5z2Kq/LWWs/X6BlddMlJugGbU4BEnqIKeHLJkct0Vj/wuMud76SSz2Vq84jrH7k4/0PnT0L7agYQLuklPAGWJZXYkeGUYqx7//7f//sJAMUoZJ+ruGxuHby43e3vOCPGdzg8dSl25lPGRkVjpCVS1PCYFQKdcPaeroJFJi+2vbViODeH0XZyAPd25cSTHri48qqrp77L5dWLl75k7XfM4wF/efUYPP+88+dTU28+bRw8EXmN04OCDwCEtLCyo/HNcbReEjCSp2w8VHdHbyPdQ0M5CgGU93jMdhYQ9u9ogOqLLTzEe/LT5gMvcjXzRQd+Or00R07AB6DC3tJIltdKj3/841c5/LrXvW5JIGUdhZzXvMcff/zMRx6SxzxAsBd4igDPAEXjNcpB2XIl5MzFS57yFGPxZyjkFUJruvClnJ9CiiovFkWLJkQZIvRFk6ZukMVYmwvbUQaaa5lUaJ1LA7sy8xW4oc/K4BE6SzeFC2JhLK8oLZwYz6DQw4Ci6PuWljFHnpFPFEWDr8c4xltnGW3DwiDo81ZFksHmKVbuCXNbYF+3YEhrNt0Yz1hRpXaQrzDibV+Ahj418wbNyuBh0NJkeeKZkwcxsGRI+p58GE0oYRTzXRAGMaYihAd6CgJDbvGG+8Yo1KtdfEQMr6OjMCW9G0uejQ56uqDV8OJx0eXpCi86AAiguiigmyNedBt67A1pREJD2Ip5hBgpHEKQQlBisHu861tniotwFAk8S2HzLAc8zFhzKClXhTZlKeEez1Jcled1hjni73nd05FrKwId5Dg9LD1SgTzzRQqZ6EQMma6BJGpFytgmrwweE5fWUYwoK7cYwbu8wBjeKUfkro9X0aEn1LOw5UwxI6jcFm4M5SWVnyKUsM+VIhQnC6gMECEaWmEJ8Bp5PMXz9CAb+HgAlAy5yg46VfUtV4weDloZPHJkaUBYCwPCMOUFlZLBQpiyVUbGE0hRNM7lE2GixX2bFY+YaCiqcqsPPCwEoc5rvGouZUUXz3to8QVMnkPHQLxVfMsZmfT0JKfYAorRZIkO8gCPPyeIlvH0tzJ4POgvhbPwlAeQpYAJGsNDrSMF+vw4r/EYoMwTeqqzn2ijZ6DnVQZQkOfwMC96y5zPl3gMTxHDIGENuNKMEXQUvgqhlQA9g8la7bRW784AABgAPuhBD5oGz78tQShFEOUt77WEUdUZQwZ73rQ5oCSD5a48Ex2igXfxEjWqrbkM5QUv44U5ZW1VKRqg+OMlPfCRZgxTBBnNYGHKY3IfYPS2xPE4z9Ib6HqteeNxeO60tn7wB39wW8hSQlhR3romD8sJSlHCpoABvMFY6655eVfI+iURRUQAb1BG9PASABlGAfwpzQt5wmsan03hZ66HepsTFVyOBz7j8DCfHq5FQzagMwbQQBryV1tLwiDJA7yLUJ4KQ28Gfa4rd6DMaxTjTeGIGePMkaM+sJODPKUrWLxsLVVUKGuueUAWJQDhbTK92QCOCLEekw1I6zs5jHOtTpBJR8aIIF43xqMM5qTOyahtQpJXKYOhprRDlKJ+/Wr9hBwmujkKg9zHlPEUhjg+jKU0z1DQvlfDn4Lo8GO4FOAJ4HrpYA5+trQ2LR5ebA1FmoJHeZ8+MI6zAEGmCHRNP0Aac8+5vK5tUkIRwZASmnOeClUKQQpDnvHqhEAN2tZcH3tUhDSChRjjRIYQxpORqjEZlBJdPkjzQwA0wl5EkUcfxa9i5drHP87NLVfpohuvjgCdXQAyXpt/n4RicotyBGHGEzoFhYxu6eLRNifum2ets7PySAkAiggxDyPo8BN+QAAeOZYjivgUEq1m7TfXuHmdk2GeI9AZpfKSjzcdNTSupScZ5qMVobXNchd6GGYwzzoKCcItKxRTPQlIiFCWd3L7zDPPnMUKrW8D2CbyqgYU/FyTJcxdW4o8oaWH9GJklTjAbTPdN84wkQZcTX3gyZzGgWjMdb2Pwb4lYJChwgzTEDWBIZhTRMgJT/c1QijqWVoI+b6G4uX7HD6ZAFqhxkjRhK8fv+ChgJlvqWI875EpJNG7RudcVwDRixbneONBZ9FD/57d3eNdsgt9bdPSIlQRE9ZEhpoILcoAhPCYU1wxsPm3YbEJwMccTz5CjmfwNKf1UpgDkOKWMQoBgrfIpRzeZOn4kZ8j0ASk6s3j7mkd8dToae56m0/P3l1hhgkFMeV1SilEFHAPc4VAWAplzDxh8a49sT2291m+8sDDvmIhZDW0wLNeqgHC0JZPuIkcHivfgUs+nVK6gtmzMTDp5T7AjHFSDnPPHI0NtfkTZkRVWMbEQFGoyulCzV4WkpRrD6xbhqy7Pl/y0wQv1Bz9CDSvAslPsygi9OW63KRDywsj7Z/luAcVutBNNAllPMimJ6M0AIkMelXIdHTGotM2CTLBVw3lKa+KfV5QgHiiB3vG87Sctbn3PGorSBHMgURhcymAnoF+CuYeJdGKkh4keAOPoovCIgm9x0aGO2eA8AYWfR05gS4tZX27AQ/epgue6GtbIwS3JT7PPO5xj5ueEU6MDx1MKGYixYBie0kJhq3nKSHG8cgAm5j+cAnPAtT6Kix9WmH7aHNhDkVFkibcgeLdmntk5Gnex4Mj0lOkAJNc4OrAcj3G59ZyY4ToMuR8Q1fIqLKYaO5pIqEcYZQi455QXVeSpzX8gEOoexRksL2y+QDFixd9+YWXvbCTz6KK9+ggvNH45FDaiDry1AJ6+rwYL9EktQCjqSl0IxdAr3rVq1ZPS/e4xz22oY6BzQDEbAB4lUI8xAgGMxBDzCHqHqUgSCgB5jAUD819c/CzOVHMeNh1vDx9AQU4Wsrjb4x8uazIOVpZ5LV6wvtSSJQCy4d+fu4kauwIGYx+gLh6WhrLyjYFFA9LiUJjre05kwEVgSp2OQEA3qIEgRrPuC8FKhrmGhPyvATYwh1P3YODfH/EIx4x04Shtp1408c+G0AKpfqBj/BmrFXBUsiT5hRBUs+7N+v+C1/4wtXTEo9i5lmV0iZSVtgIJyEu1yBFCczcywANgjxCAIOBlGAGyyP0rn0rCADAKNfQ2ImZ77Neec1QTkDr1a2HCIWJvj679ghrK+stpVwHgIcZ4OANHHPlNCBqW2PSNoTlHMGqopD0xERJyvIEbwo1IMgdgihrnmJBWUAJVQLdIxTShT8FzPNc7Vozh6c8gPi1KV48KFe99FPwyMCTsba21ntOwE+0ADj9gQgoY4DA39uT8eS3CulRLLYhj4CBcqBNBQGUBggP8logqKoEZJj5gAKKIw95WwEA6FuGpAwlpA06/EQE/gyxiUHPI6KHLAZo5gt1oBiTp0BTnGxa1Ix0YCTg0HGUeWMJXRk8BM2/dQYhRvrkAHqqMKN4jnKYAQAYvioBtV7FYirMedK1KCAYT1tOX2X2KQDQ8MSPZyhMGQD6qoWjnFRAgUQfPH0P1J9KAZgiBSBFjicBRh96A9laDDB6iwo6WELHg8zeokVQHraQewhghMpMIc3RZHlOkDyyfKBTSBipA0sRRGsNxdNemwHyyYs9cxiMP4UZzmCrhXqg2gLHWw/VVnqpyAopPryZF517fUR/Oex52UsE+c7Dag9e/QXD+ReQhBEFhSiEfYVAmFsGGIMB1AHjXH5hZl3lcXOEoPvAcI8CDDPPciU6yDGHhxlJHsXNBYr59BENZ45HTd8sOmvP96UVKc4AOO8CQY7jS1dLWx/tolEr8OfplkhthrQT4UAxCApXGwQbfwVCGMltJZ6HKEU56HkWtmGQRwoUg+WmcORtGwo5LsRVX4YBg4L4kKtQWo68DLDB8BMB/HjUXIDKffO0ihMZAVfuO3o1xKsABxaAh03TwxtjjVpCWCcco0Kcd+UmJsKFUG8SRYNw1KydUDTPby98tCrHKKNbJhhq6yo6/MhTwXEUxgCzvPC03zwIUxFGF55juLA3Tid0AAUs3eQpORVeEZfX0QBVH3qvdloDgfl7CU3O8QqmmDnKJ2skQLQeBwllNGZCi3eFb69igeb5mJfwVExECQ8yXEh6ceeriGSptmoA8MxjsLcmoodMBgtTgJJtPpDJylgydSnHu4BiA/tGPVh5eBSoZYRaFS6DIAg158JEYwBhwsmTkI0BpmgZyCDKW1+N87KwUoDQGKMgzwhZjWKiwOtgsl2TIRWEOqMYSQ9V19eJ0chZqVhIt70VjeSgt3KMLe308MZ4Jp0PDwgRuSkUeJvXTKYA70BMOFOEsoTY2NscCGMG8gSEVVz3gYc/HkDAX3WnDGP8zXiPmZ58KFcjFz8gqyuWSSmmItNNOqj0iqCwZzzdRIuopKPK7oN9f3n9moeHMXnbkoMxZSzwPIeJJmSBwXiKU1R48wyDjBNcJZTrHhL6ExYqK2MpwGDz8fRuGcBSAD8yKC0C0JMFVAVJ9Ck+wGS4cGc82aIHOOaVFgqj+1LAu3Ugjcq9WpYojRGlVUPoQJQ3WzZUa+HCAKAoQpQqR6Gt8aw/iwJZDV/5TkGGCmvnDPT9D0ALVV4BsqoPGLzJYwivkcsR+KkX5IgKQIgC83yFWOMIYPlIlu5njuWN7NrWGNyGJKZCzBrmmgI8QUnfCrAd1OQvpYUV5aBnQ8HD5Y1FX9jaZVG8tRlNz82MLdwZzDhydYqi1/GrMPEiwNHS15dsOIVcenuhiK8Uc+6DPzWBDsOhq53WKEhzHWYgNBnpry/Z8RAGMeHB665FRFFBKG/7WhKBlMIHLfTRA0jYiaBCz1w94zWGkq/lWQbjSSfXwAE2nYCkiFnDLWfR6bwuivwlC6kgz0dbGTzCYXoYQ+iZYD3FnKE9cvmsRwQwgjEEqt4iQIgZV50Zpls+vG/2ACFE1YRA5UHeXfdcjQwGMZYctPjSgafML/wBDgBeJke409c1OkugDwPUp8FnZfAwdhuiGqUJgIpwkMfCxfpqgwAYk0MTYzmvMBGooABG3sohIYyGUsBkAB46OfgEdh2A6FR5v3/yUABY9AxUNxQm86rImrVaapmHVih79kYv4q4xeCzs23IMqpSCnJ0PA+1phYM1TxhDH/I8IlcYI6QBY2Mhd4S2dVIoK2jAAiTjzGeU6kopoFG6iBGG5sk/a3ay3OMUMukZIPjyPEDJp4dlkl7SxT1Ves/+YRo833ggJBxzFdle2vtkxcf6CwRV0mOYH1Eq/wRTgOLekihinmntt33DxztqxvE8BfEnhyLmabwESArxDp4Uxy96IIgaQEqzljjjdoDy1X2AkBNAIoUDKrC1+Wf2nZSf0Peq1rNnuxrvhHw6wWC7IaErvHjN9zMB5NqyRnmKuefBQdRQoB0PgKy5QNyTW9NQBjr33U0RJx2MizCGA09zZJij0GZQSxVjyWQ8QHjXXE4d9KuQHjkwf7IHOUL95temwEcm/jMCSgnLdi+8SGFKGTcHSAASEYQxzNFTlsKnl8ft4hQXwPG4Pwznd0w+8ZevgOdReil2zlV1PN0TGXRQ+NBYGukBBEbjq2DiDRxL5DUGj7CYf2C9R0HLkT/ArdRTUtLzhtCDJGCEN6V5Ut+D4NzZKHLmeBCXj+bxbhUdaDqve2oSPaKIYgzRnTMUOOYKWRHD4/ip0sB2lDIiCxDmGVPN0UkrUeD+mLsy+Gd/9me3lX0IIZQ/8kJloyQFoGipYgzkrH8EokMDGPQMVJ17+Fa0oEsJfBgJPEVJcXFNMQDwnoZOA6zXQehED7CFKQBEDNmWP++4bHCAqeEJcKEs1YDkfEThyuCRM9uMpKRiBCkP0JYlCFMGUoyiAI8CRph1v5xRJAgEDCMVMMoJPTkOWMqIDoaik6NAYMh6E5rC3l4bL4+SokGhEn0iCvCAlVIAcI6PCGSDlYZu6tOoCdPgTUS+Hqz6etQi4KyzzpqoyEkho4BYm3lRcYAs5DpSWGec0AOOULI+4yGngEkR9wEDfTylE4U0kVSjaIbKX2kDZK9wLTcMtEbLX699fYPIF3A4RH6LEPVHmNOntins7JOFGeX9ZV/CIKhBj1I8JwogKPyFMu/yBEXlrKcUnmxH5CjcRILmtY4HC8XEPDSU4e0DNffpgqdo8M6qP4uTjoU5MPzRMingNZRnaMAAGGC1+dYS+hRgLCMYKGwsQZDiIUj5rEZEQFHOWE8JZoB5gOAV4KCjqDEeFA3SBZ1r9/DmKYoBG637tfKZbtLAXze2zzefIV4+0IXBQPP2hCPI9hwsysiRisMpM6Q3nve8583/yszHLUKWYJMQeqa1Obe2yRce9FN0eSfMeZYwgDHcOa/iAzReoQg6AAFDc08XFcAxx4bD0kfu/o1x+MtJtEJWo5MI5Gle5BRvWv1MT+g7f9CDHjRDf9Cs3nj4vjRPQY2n7HgY6bWN/GMsL0BenipEPrmnqHIv1+UmhYSuceGFH/DkkXPeZTgvoudVBYjn8QCG5cn8/RuDGYqHxvOMbAWpNe5PmOINGLx9B2zoOg3eZIg8cANChEISsacNW0tjDKKoSFDkFAsCFCoGCSNFiHIabzOChynqSBkhSEmyAFoUmHcgY2tkmK8DDQ/njnXXGr1Fozn0s6zVNg8by99xN7/l8OKNFkcdu/qhMnR03sFErqmWQs4GReUWToqQdVnhYSwPyzedscKTlwMBuMaB2TggNWn11RoabzgCNAPxAKaq70/d2MP/6q/+6nxSor9CbOUpMr7W/i9pG5/59AVL0fF1x91s9YfYtjYWd73TXRYfGcX46COuv7jlbW41a5hoEvEiXAo6t9yJfLXOY7OorZaJXKktikW5e65113gYc8RbupUdygU6vMi5+XFft7j7d95zRv473/UPi396z/sWhx95xOI7xqP7QVsHLS679JLFLW+++vP61bL1mrY+VlPYZaVFSclRqiweMoD+ZaJMLfPiYR9ksSrryWWL+45qrDF89TJYVbCwuFaK4JD89aaMVvvxg4H5Rx/lwyF/+H5gOrqy19wrrlwtVre8xXF7jdzTNs77wAenk290k9WfMLBqUlwNde0diE+DgI4pg20FPEh6PGCQp2gLm+ccRqDlMKChZ7xzrZqtu8dQu2wLICe2C7bC2wviRYbHE7q0d8P/Ax94/+LisVu/3e3vcE2dBwYncYYAMp995Fhc6ZHzOdQuwI4fX/cKBPzJzbH42oEAn43s4Cj3yMDLuc4WvHK4ucY5mcOU/VoYZKN5sOEHD+x0d0+79FK/I1j9+RfBgadztuvkjTVqp5M/8rGPLo+43uHTgEu/dMlcnEWh+n7IYYfOiPUZqrWGMDsHWyXbKhtmSvnL+jLcYg0sRlOSEoQDO6NFp150Olr0bY1s7n0aTgfyAA0AayMAGEwvBl5x+erbpUcMna666uqh5+rzXuCrIgHDSZxBP/ILUtWiQNPMYxPb2WA+/c23xsFHpgggctnQZh1/jaPpDXi6C6reoJjDXrKdS5CCzTh+5qMV7OzUPInBTgK99W1vn8dDRzaHJ1l4mn/Tm9xo8f0/cK+dTn77u965vOUolYurl4tP//OnFueNndBBw1Cg3uzmx01DPZFM4nEOBABQBPge0TxoiE7Zb8vKCZRRbjmZQjlcVyHQ2Oj7G7ccKZgqZV6/esethJvHAEfbX846+BD8fEh+5XxJ8J73nLu4cGQYhwkoTiaHrlUUTtSN4cWR9tsABjaaQBdkeNALyB6fZbCMp7vO2egFPaw4t0DCX8dTELNzBuYeJzqv4SFIOJ48NliyOA/PdJpJs+kzuCNngLz1rW9ZXPT51f+2xLno6PpLp5y608l/8Rd/MX+ZR1EgMESEKpeUs/31SCuSOVf3LEEJRnCMMWWPcOtzmeO7Mp4VvEMADGDxtf6JcJHOMMarAvj1XCJIyOQkziaDLOeaYLJE+CyPbMYGknKJnl2inCMBxz7rqWt0KgiewBEUePuckD6cKGC8SHGf/sYFnArAeexhQ8Hj3DhHoqGPc3zIq6NBK5AcyTbOUWzCS7DzA1o24KdS8Y8g8YWqggBO8GPvne60+tMH623jxS9+8RIgGCm/BHMSwDEGXkcMizhjjGO0j7c5mILmU4TyaM0TFJynlZXeYDEGzwx0xNc5GhltHr6ODOZAdJyjUqATcP6yn0AFmCqDToURbAJNpVjPRDbaC8hQfDTgyW7zZTMaFYo+6xshdOnhUYZD2BsugqishSMdOVpnA4zqgh1/yeG+eWSnIx7s8MJc4As4yddSiTeZaxjudPJYb5btFIGlFT1+J8swpVPkYMhxlAGycztUzjZGKUqiIzBnMR7vjHTuhZRIZRBHyFj3yXMfcEoUB8XPXA+/GtnkyWh/rBPInmcFjg4cegk+R7T4aPiQhSf5nEJHOnjOdEwmJwtiDV/Zg1ZipAMe8NABD3Dj6JJpXADSk2xBK/NUIvPNoTMHeuWLFj8Bp2Lgh0aL53rL0ePeTie//OUvX7aeiCznDOB0APZiD/gcCHRCHSnROKcQRBldYyTBQHSPfAD67Mq5DA0wmx5yyGe0cplhVQznNn30TCd6tElBh6e5cyM59MefLekn2+nDXvzxATzHky1Dgc2BMr9HwvTQYcIO2aeho4uj+xwqQPAhkw6cJkhUAdnrAw+ZKaDRk40eHTzYCGfNEgNrPDVHHS29dTSWx2HXTicPA+YfTJTNmBJIGCYc4TGGAPcIZrwGRMZXmtAGQk4FovGMtlFTZmQXA93TyWOsyOZsGzhgmI8PQB0Zbz03bo0V9coXHQFJN9lPH4AzPLDwxqfg0MnG033ZQw9zOc98jWMECSc7qmic5PU5XhocAr413zzghwc5rlUGY87R0El3zga2CU526GjZXqMzXdDTV1DSnwx87nvf++508pvf/Ob5fw9wtIwAdgpzPAMABSSGE8hYpZZSrgmlHIBcOwLckTGiFIjkWGc5yj2KUZpRnAp48gCS0XjLQgbRITm+s8+5XjeiNQ50dIylfwErU3Ulkp3u08lRoys5bKKDAKST84IHHx8O46nEwqAqQD6HoNFLDLLo0X14mkOWbklEo/qggy9Z60ni2DXe5Bcg6NEUqBLox3/8x3c62e7axCLN56Sip0xhDAGMwZBSRbAGCFldYFASL2VxnY6jZCllRLtgMrdgaWNhLnl0wMs8tIziGA72FV+7yZxPjvucJlh0AUFX98sQ/ASVc0sC2eYB3NE8MiqdOVcTIPiQy2Hs4CSY2ZTBgD2AF6gcp9SrWvSkI32Sj68nDViw1VjOhKMj+eaRay4cyuw63d139GSw/p/j1DbGrnQ6mXDfo5QhgKREQGHOSMb7EI5wmQkY5YJSABYIBAcqBSnuOVMUm6dckWOu+wFvgyEIXJuLj2zidDJkBqfQBw2wBSJavNCzg84iGi2QyTM3vuagJU8gpjt7C1Q82Eq2QPeRlHEAC0ROhZF5eNth25wZ43Q6sps8Dg4LnTPols14xm89g9mUD5rTsmEcrcY3YWjj+XM/93M7nXz66acP/VebBEoUKUqrie5RmuOMWY/80t26aaFX4hmm1/ACOBovKyiNF2Vki5ca6EV7JQeQ3iwl05gNDmN95IVe5pgrUzy/cxiAzCmDrdF46pyMF53xoT8+HAMk1zqHAovOjpYnAeurMe4D1nt9c63JgkOG0lHwA98vEdmHN31ggN55NnEUXujMUQ0EUptYjkYreKqEbFUhzK+FZ4FAZ9f4PelJT9rp5Gc961nzT+7rgAYSJ2uYUYoATgaCo09o3fNRmM/wvOwggHIM8LvSIk1JoqxA8bjl0amqgI6Szsl3TjalOQaQvW2zjpsHDAAB30sQIGmAkt0BSWf6Ao5sz8RAT0/lWmMPueQ7Byg6/3uNQPF3mPEQXICnn+D1+lVQ+V6jHb+m9PpKruBic7ia48WL7zA4J0fjJLLIFKwFnGPLiYaHZi7c2aanMx5sFZy/8Ru/scPJW6N0zm+xYaA0KKtKTMpgRBlgcqD1CJhKFOUYTLBS6wNm2RiQRZiy65zjyeBAEcoZjHLU0ALHBsfH/ZYGspVMzbqHP3lkoxeUeNFVANCdPeYZy4H44mPMPUsA2sqlqsCpHOm/JRRcspPOaNHpqgn94cH5rb82YxyPd5VA75GO3V4K+YIaPnRCRy/2kAMjWNDFNZp8wB/sCity2KZzMBq9H2Sut6373e9+2xzLOMoQSDDmGMecgysnBJQtog1YIo/hsoaD3TeHgxlbyedAcvChIFmMFY26JcAf/7ZrNi+A8ZPBHEEnIOCHl3M6cSKZaAMggNDggyeZxh3xZLNrv6n0RRv/1Xh/NdU6x54coXrZY6gcBYlA99jlWhLACT2dwoMObENToHKOrKWHoEXDnrCGr6Puvk6eozkFMzvZbJ/0l3/5lzud/G3f9m3b1lXZR9kU1JxrGDIQI50zAGycENfAozRFdYpQAvACSKm1xopShuMDEPMD3HdsVANZkeMATZY5HAIARrlnjuCiL/nGZENBoZurawIOPVo88HKP7b4qSj/Pv8qqbFWOzeFQR87S4UI/dnJaO2T6kEkffOkDA50dcJLNggS9+2QXLBqd6uSYC0sY4Rst7CSYc7qpYu6/4x3v2OnksWbO79GLIFlC0SInkByLlsa6zjAKc7LOoR7FgCBSgaUBxn2Zmyw0jBcIeDLG+ocHORT3Phk4DMMDT98lZJzANN/aDwD3XAumdANUgQcYu1rjbEbra3B08gGAMs3ZQMYfiM5znDlVD/zIJEfDS5Dp7HQfnUaeSsfZ8FXG2QwbWOBZ0LjvXC8B8LLW06nAwVMjAw1Hj+Vrp5PPPPPMbZ8yZTRjGGUiIWWn8Rg7cqrOMJ0yNm4ivTdQ5lLYM7B1z5gG0N6YAaQxjyEM5iBG+XyZLpYTL1F8NR4fczwaWY8LNtXIPHoyGJhlPkcBgPP83pdtrtnly2Cqjc2jXTxeAiEgzRc4bHXOTjbFOyfQg33m6xr70JAHI+s5WvbgyQ54CV4OZLtzLczJYhd5+NIjHLtfsLFz7I12OvmEE07Y9jUeP7fxmGBineKEUWzdAOOUA5pPk3SKKIUEAljUUkhGilbKA8S5IyDji5/yaLdsLQYu+X2RjgMBBBT3PKuaa9NmPuOsR33Lo+wCDP3R+MKb75TTj4Md6eTvEnCwnT6+nIGv5aHgxZ9cgNYLAvxhYozOxjhWxrGRg92HCTvoZE12FLAy2nJAH/PCGV+dbM15AeOI3jn90Dc+bNjp5Ac84AHz99Y6QO2aOYeROiYE11wTyCAKikA7a+NFs8ZY1wRbAxnl2i4zoCknWHyyZEMjm53LLIGjMiitwDDHmPk6XpxOZ8HFYfHlYNeczVH+l3JgAdcGSSCx1ydOvqTvwwLZxaYcixc71213bR6bnHffHLbAzZi5eKFTzeAoSNnCGaqYHyk4R4tOQGhkm6t1hJ2gITvHkltWryfLATP5pJNO2gYGsIDoWda1SRyFAfBFIiaN6YQYq1EgJQJE9+JCZgNV1Mp6DmS43+HIQPPwFjiajOQ8BpIvGMgSAN5oeWvmI1A/2cbXd8PQkgt0AOn07P22YAFmulmL2WwtZrcmcLK/rqlA+NJRwztgyXDkaGNs1emtKqhm8GODpctyZqmhU5tA5dvcgqVzuoa3c9jSwdF9PZzxGEG8w8kbY6OxRMg4P1UDVL+IJsjkAKuEobfeoM2pOkU089A6ogcaOhno3HyKKl/mAATQNoDmZFQNCJyupwt5jvgLUAEjAPyPOLKHM+knUzT2AF1geIxTgXwZEQ8OFgDW/JYVzmE7XdEAHn8OYxv92EDGOg7GdA5xBDxe5nIwWz1BeETL1vSs46XxiflhphrJeo0+ZGjwIRvtG97whp1vvPyUgGEmeHMDeGBQUJb5DpdoIwB4hDgHAEEZGxAE5lyKObYjRCsLZavxFONcme3biXiI+Jo5jGaozMaLrDIbD/eB49q6a/nwW0gOwRst+1SRKoX/a05weDmhofUo5MMP/DzmCEo2a47sZht82MZ5dvVdCyy7fcHImWxmJxtVAti6tmx4MwZLdqlseJNLT+PsYRt5Wo+IrnMwenLpZlz/27X/ILe2MYxcWscoapJtvW/jU4RCXltiRKk2EpTXKUGAY40gYzrQdUrLfDJcAw8v/EUrnsqZa2umTMnIaASVhhcn68mlS1GNziOXed5YaWzR0AgSss0lR/Xym1G6ccKznvWs+R1ygeHlSIHBEebThTz2sBUPmNlLePWKDydYc9kiENhsHkeFjbdjXtv6HyqqBGxyLKNd05U8TeC0bAickkoihMUBM/nss89eeulOWYbpnMrRMiIAGeXDBiDXGIl5jjavho9xYwGbUmRRktLOyShSZRNHKW8Mds4IBhfh6IyXWQJE+SUPLyDITDyt2fiY6x76wOyartZmf9hSOfdSBi/BQo+cydFsSa7OHvqQ6WnDn0D1jkDAuG/n7tGQTDga8/5eyRZA5tEdDdvppbKyT3etmYeWrhwNu5yLznJFx5GMO5385Cc/eX7UqHTZ/ele5mNKCSWUgzD1bNo3IzFGozOSQHw6bz1RYgGMByMpQln8OIHxrs11T9YAsiDBS6CQZz6AOVozDgT6pFPBRi+Oxtvai4/5NbzJ1gow4PvVmN/8WqY43B9NUH7xsStef0wkB1+Odh8fWa1ScTQbZTKdPOd7myZrvexR5iUSW2U/XdkGY7x7gqCzkp7NeBVUZHGuHx14KvKbqFe+8pU7nLz1vd/7vduUI0CmyljOpRzB1mnPj6KYEwgJLOeEaUDN0ZzLscbwFkDmcwjFHSmd84y5BooSZ1xQoMOjFxec4to5Gtc5iuHdAwq+dDBu9y1zZC6d6YhWJ5td7Jd9Atw7A7+85wAZzikcrrLBhBPMYyf7XNOdjb78qNx7kcN5Pcp5YydhYGt3DROOjAc9JZivBctUdrDbhhBfeOAl4Jwbl/lo8DT/1FNPXZw22gRkrW0NxvMRqgjBULQCG/AEazYwBACXMAAFFiMpzVCOBjBeAoXCvk0JYIYKCoC6Nh8dMASSdYxMRqDDmxGclcOBa45zsvDhDPPYoBtzzXmav23mpz7uaeazQ2eXI7vZYA9CBuAEkMD33Ws20EX57utL5viFo125TIWZTKWXI7xkm6qksvlTSeg5hzOVd06GAx3YrbOHDfSADR1hi05zryN6mz08VYHxtLTzEerkk0+e/7E3xQgCroh2LcJ6r8vAyrWdp/OyVGMUZwDSOJ6AUBmUE0DIJhFKYdllp+0ZVpBxokY+B5Wt+OicKmgEFN04gHECBh3Zxsx3Hx1g7Tfo46UHHQFIVrYKYjbR06OVn3qzFQ9rtIBAT4eWHvfop5GBl4YGfUuVxsEqgdenPodnuyQRIGjh6EUMmfDiOPzqZCcfBrCiK4zQu0eWgPYJ2uC/s1yP7Jp/BobxRbpSQJh1RXbldK8ORaCIErUMtUMU9aKWcQRnRAB4N+4jOxmlVFHS2ktxDkBjnmuO5LgykowytdLMUOdkcCbjgQdM66aP9GyabKDYAkh8RTs96Y8fcABNF2CpOv7mB/3Yax56upDDYQLFXPfp7Z5zLX2tk6qWQKaDtR4NrPCGC6ewge4wFWzZQmbBiH+OxluQuQcv1wLVER1fvWbP//Cz3jZOPPHE+R+3IwKyrlXSCPdaEHMMKaLJZmsPEIHEeDw0YDEAD2WYwfjKXMByugxGj7ayDQgAkIUfvQAKGMGAnmONcxqglEN6mW/MhsYjk+qDB3obHmXWDlaQWVs18zmG/vTlHI9dnAFsmevvLNCJfLK8qWKTQMZfpfOhhwCjt/Kuwmh0IoNdOhkwhYVr5do5TASQeWwTxObSAT378PZ+XQLABJ0enfmOj3vc43Zm8oi2a/4oGyUIx9hkADDUe2XPdZzBGLQMLquBA2BrB4W82fFYQFl0GgMY45qzPVrggwfFzcPDHMDITAFl/XM0rpuDDycyKqNlLtDIZY+M5iz3e+6VAdYwwAINH7YKIo39HoHYgYYOdsBoq3Q+zPGHcnzUaf22eeJwgWRJElSuqwL0kAgCQkkmC01rqWCXMAKHPmSqoHCyyaMLjAQa22Atq13Di556Mt70pjftzOSxVs3veDHWEcCEMayH+3UwMWec0oteIDCEkoxApyzapdphMpRj3AO03ary/8M//MPzEyByGcEgsmQbOnrI8hwOGHJ0Olhr6SgoBQ2wZagyRpZSCVCZ5S2WABGwgKAfnehPhnH88aUHvXy9VSDKfOO+o0UO3QS8b7WSz342a+SpCpVttoVryQPbqpAxHf8SjAPLVAnELkfVaX0NJpPezuleOT/jjDN2ZPJ0cgJkE4YYmCh6RYnJOuUpyukaIDAX3UAXnaJNacRDmUbbOi2zdDy8IWKA9+StRyKa8e7LDIAaFxT0AhZ5Gr2A4z4+/s4NPewVBBY6VYdcjy504gTyAGauMRsy8wS0azgICLTm2m/Axceemjd/gglvGyYBg1YnkwPZ6Fw1pKfmWPlmFxuNuaaL4ONc1/lAF0iCXMZLAvfaJ3CwjOcrGDu+4AUv2OnkUXbm37LGjENMxrQIowznUtCYc0dOZzxnoTOfUgCyfgGHEeYrMb7VKEv2/NGhWQmUIsbJCjroBZzsljGuOQDPAMvhACHfsylQvbe2U9bJsPMXaD6hEoRAUXE4hyz6o9PwL8tlNyzoUEbR0QbKUsRGDsHLI1FZbZxOSqcmAF2TY4xzwlUwGMef7uTRhY1sa5wv6KOiqBLozKev++TyTX46/fTTdzp5ROT8mcz6ZIxNdMRIhDAAE+OUwNTRNWPKXkYRLLId0THGUcaJPGA590il9JPpHS6AgU8WnfBUem12imLzWjM5zjdHnQPAX3bndFGdLnRkm2Bx1Nhh3JhszT5gwsCx6oOOI31YwwZOgotmjo0ex/c46PtpMtUbKPPhJ6B93OoTMm/T8OL08MS3Tid2hnP3yRVYcKVb3X326+w7oJPHM+z8qBETRM4p7zxQMBJZOiUADmhKin4CfIrESR6zRCyQKYEeTzw4O6WM4c+J1ju0Sr3AcM5A/DX0QBJMnGCuRzIvIGQrHpYW4Or0JEegqCJ6ASuI8K7qyEb8vb40x5IjqDiiQDGPLs4d6Z0j3MMHXxgKEI4QvMq2QPVoQ0fnvjDoP6bpsQ4meMCO3WFFBj11PB3xF1D2GfDQ4IEHHHygMuTudPIwbpmymDBCB6gxCmOidFGA4cbQAJFw435t4HvSgLA7jJaTgYC3e5r5XaMRGOiAwThBxFmc41yno/It65R9RjJMZtv9cyKd6YMXfc2nB/nkcIQj3W3MrLN9b0yWuMfhGqfQQdDhqdGZHuZzUBWLPL1gcw+tvQaeHGiOuXbllgty4mF5oSc87EvcY48jvjDRXdMJnc/fzZcggsAbPY+mozrudPLIwCUGmAGDMpgxjFIYECjCRRow3DMnR8kcLyAYtL5uKKdolC3KmS+6zRcgDLOeej/uPh3Q0sG9ZHg0cs6hAs8H7sp+cwSHMo3WGGejR8MmzpYBbLA+26HjQ46Oh7l1NgK/e7rGVvcFvYYfPmjRoIdFQS0AYEIeLAWnud5+WWPNN265wgPuvvEiWWQ6Hi0NeGuyVXD3RON7eTLb8gDf97znPTucvDWU2KaMriHUlWGRSWFvbUQj4N0zxriAMsY5/hy1RyCKcTLDZaFA4VxNdHMwo6xnrcF4W9PsjnO0YHBP4Mg2OpKJxj0yGGeuDAcwwNCRa9kw7nlU5AuG9WyWdeY4D0Q6A7sgc3Rv3bklgDHz6eSeueiVcoESb7Q6vgKP/tZpwQ0HQazTmz0qm0dMegssvtALqPY2nkD8cXZffEjn4aedz8kjuuZzMoM0ylKekjqHAZhQAHo5gBkD3DePcY5+P+QRg5EcQLCurHCscZlGhjXdo4jS7v/EFr1o8QEMY+ihrHI6ftZsfNAJljKZPrIXT7ZwnizJKeSiC6TOBRB6AKPNmRxiPMejZW8YZRca/AQTnrrmGDYaPoLLHE7T2SEjrd0qjfv9aQ5B7YlCdZKl+AkAc/CFGTwe//jHz70D/sbpPTJ8ZyYPB8z/4aqoS1HAGc9o66EdpOizowUKIzAPMIoBWhmJ1zqwGW+M49AzStY5l23uBTAQyDBPlotmDa0qAxR8zAEcnciyxrFHSyZ+ZOFBV+fGVSEAkpnTmuOItwYPLay0bExfNGWswC64dXzdo6Og08PG46bAlMF0g6FneTjCRtZyqkDAiw7keSJBxxZ8BNtoOzN5MNnnUygGUMY5RpprQMho2YrWmoGxT5iUYmD7cP7MM8+cGYqGgxiV4RxB2TKd8ko2h6GX0TZUQKOHV5X4kuUa8DZUstaatJ59lgQgyW4l2phzsp2joy8QOZaMAqqMQ08v98nrHA398SgTXXtJY8dMDzLMwR9WYSkI6AM752jdQ4+HSiljyXBf5qLFx5G9MhcdbOz8ORvPvnHi0yfvz50PmTszeewwZyZrjGYI5eoZRwgwlDYllHH+Xxp/d9MLDv99i7+9q0yiL1Ncr68pQAc2IADIaBkrCq37HM4ATrML5WC0ShieNia+l0VmGyx6ukdXAUQW0Mihg4bGmCP96JI+7McH+DmYXgFtHB/0Xq74f/ocvbq1mZJ59G3JwN9cR7wtc5ylEjaHDI3OaAQMXdhOjjnkyly8ZbTOPtnricKaLdj9QDC7RtuZyWMLvsxgBjKGggDRima7U894Hvb911Ho/QeglFBulPN2ixShvHOGebzyqMKJaNwHCOOsRz5ntes1xwf03hlTWGRyngAQzV4/KlF08w4cHV09CnGSceCIdADpeBhjl3POk4lsIiM6nV4FB1rnxunISSqV+ebpgC1B8CugCyw8wjZZGr5sTRZb4CygbQ7tvNGyQ3XxkkciuO9pxD0vkiwHSrpx5X7PI9zOR6i73/3u8xGKIpTUAKtRwmQgimifvogcf82f0zEVgQy34+Nwz3kcK/pErA2SwDAPIIzg0NZQAPqynY/RAImH14QyV/CIbHL8PXZBI4rtQH0dhyyAqirmKddoZb5x9BqAnetsJZsubHbtnJMKctdhAlA29D/eoqGbxokcDS84udbMFTCa+8Zzsnt4sF3Ww1x2cyx7OFtZtgcRCGzzbE02uyST5iNQztXIwBfGg2ank0cWzUzWSnnX1kLGyiI1/+STT56fK/tkCeCyWtQKAKDJTCBSnqL4MFSmWWeAz1iRW5T28aNnvz7SExju+7qNTOVo0ey/H2eYeYCxbHjL5l6PGua5zllAYpNxINEHnaNxewl6sgNf88yxNKERNN6EyaQcrMPHNb6A5SDy8NLgQE406wGGZt1O+NqXqHLWWEFMRokmCWx24Yte0CvV3pq59sQBD3qbO+za6eRhwBJDRnMIAYBniLcpBADbe1eZltIM4EyN4pQVaYSJUPOB19pSY6CqQFk8zKMknqLXmCqAN7n+Ai/d+n4UXgAEjCins4AEoIxDa+PHaXjSDU/dPHzxV4HoJvBaS90Lg2g1PPEhwxOAOYLAtXPy2FqyaHAwPxrBTx86k8UO2W+crsouJ5MNI/LQ0w2f3tlbl/28VuVLB111MTbm7XTyve9972ULuwgmlAImEkaAaO5vTcvuWgA6MsQ9AaPsyFzjeDEeP1HpIzpz0OvAcY+jRCJjzRFoDAQ2kO3ElTEgA4fR5pGDB0DozxZ64CPo0LAB6HixUxYB21Hm04cMR63jemOL5p4drurhUc5eQZPJgpB+aMnjMPLoQH86CyzOoaMqUGYaZ4PqAhf6mIcODunLPsvd2WefPR0rQaqee/7K304njxK4lFkmEI6YkkWJ9ZVyAFSW+lmJDGcgwRwLUJ1ClBCVFIyXZqPg3CYCX7I4FI1AAByjHYEkyNwnWzOmAc95oHheNh9QgkNzP1sADRz3OZoO+HKM4GodVqno797+DZ+CwX3Zp8Tixf4c6J5xjrP/wE9w04v9Nll08Z6ZbHquB4bAkSRkGaOXuWzwrRX8fT7ucZMtKo8AMg73sV/Z6eQzzjhjfgoFSFHtCFzKU4qwSqKdLwcwyqtOGwaPNDILQD4VClSbJ8FDScpTSEAEIlki0AaOERklm8mgMD2UZXoAV89BApBOgjPH0VPjfDyBGb3sEBx0pb9zY+QGIv10Y/q1tRxPT3xds0nAwcpu3FeP/P/s3uhxtmaOEi+gzZE8goYdbBQINlXGBE8B7NEVFk9/+tPnK00tHM01Z1STHYoPrLa2c5DHHMoAGVCA8PbIZ6Cix5pJMHBEnIxUQjmSoe6bB3gGuAf4dePLGJ0BAFdyympB4Bxvmyv8gGIMjwKGbtZz1xxurvutecbpgEZZlPEyzJjMNQdvR0AVSMm4tpaDHclWxewh2g+wgywVzb0HP/jB1wSnebLSl+EFh0dS/xsVGps8R8ljaXvKU54yv+wPJ/qqnuzwOhMm2U+GBB3+2vGcPP+HZJHMOM3a63nUOicKOZ3TGBMoXgT4hEk5YohscZ9QTcRSkiHmyBIAyiznFDZPpmuczXA76XXwyKKXoy5A8BEsZLkGHOPIYbBgwwcQjhzc2o8vXc1zbi59qi6CBy/0bE7mgZr5HXX62MwJGLYB3X/nyWaOop9ODht8K9Q3WZRtr4k5UpD4OpIl0Yc95sL/53/+5ydPH2zQz5+/ck6mDKcnvATUCJqdL0Psrj1zMtZrRMD3nApMDFJOMNiEebSQ3TIVc/OUEhlEGWXUOSfLRmADWfbhX1RSUKOsDAQuObKKXBkHEOfu6QA13i6YLPc14zLDUaM/fuag1TiNozkWiGQLJNfsI0Ng0JFO7uNxba3gJNt8GPnfNY1r/jYYB7kWjL704BctHgOVazqYS56qY9mQSCqRpGGv9wNehniUtFQKaIFpTbbsedQd/Heuyc997nOXBBHgmatsEYkcY/cKLMZjRKiXG+4pz4RYNylCec61NjBGVAsKBolyQAMPD/PJBAzQORwIZOscXcY5Ry9AAgmNbMWDk/FGWzBwjHF0ORgfYAaM7j4AAWae67KO/mRd14YHW3p5gd96Sw86SyI2o4Ov5pze+GSPwNM8LXg3oYTbqEksfpOg3l30B28GvjudPCbM3TXmGCOkBGdQ0liRbNdHGCdaRwGu1NopqwQCAkjoASlTAKkZlxnGzKG8+eYAmUEArTzigQZoxtHSCwDOdVmrG3M0N2fhhwYf43jQScbSlRPRks1WdgoKdDlZYBZo16WRix4fstm8f8Mrfmico2tcXw8O1/jxi/+CQSIIPgEu692TZF4eeU4eTxo7nfzBc/9x+fF//uTiy1dcvbj4S5currryiiHcI8hBi4svGRl38d4fbVPGuSgEDicQ2kYH0LIULYdShpPMsc6URSLYESB42EwYA7py3zhnqBAcYNx9DU+6CBC8bXSAYJ7mPOdyVkCRQVf8Cmg9UJtv02dj+L/TCjwf2PhmKjzIXA84R81RwKpOaOAET6VYwrHHEmfPkx6wtVv3ey1rOB8YY78lEc+zzjqL/OsWkV9rX2tfa/+HtI1n/vrTl1eNxP7il1YfjylfRx5x5OKgUeZuONZR5dGWXmlsw6IpL9YqpdMzYS/5bdQqp0qlrrlXydKM44GvtdC5MeXZGqMEo1XOb3Mrz+LHLT7+yU8sPvHJTy2u3hj7hsuvWNx0jCnj1ztYiV09d361Rv56s6cgi1ylvNJPx0q4sp29eFdq3bc5ReMaXbaibz3H2/14ma88pwuZ6OLrqMMPJo4tKYcccuji+keuPnzZGPZvHeSvGhy6uHwsr1dccfni88NPX/7yJbt27969+l9P9rSND33wvOX1j1n98Ptjn/j44hbH7Vl/rl4ujhrr4Kcv+PR8MUJpwDvqdnZeZ9pVe+PiRQmDODsDAeYYANYNhjiPD4OsQzZhaAWIlyvtyg8fDr7DHW63uOd3ffdc49/y1rcvPvv5ixa7xmPD7W9/h/HYdNHimCNWLz4Cqta1o7Z+z1pGlqC1IbQB5NzWR+f0EgRaPIDtcdFaWWBylOZcQMLJmLlktmfR4YwXbFzbG5jXGKfaMeOt0UGA4HvYoQePPmRtrh795maLw7dWG8cvXHbprl03u9k+Dt567C88dvuyr1w2jfzIeKAGMrDO/9Dqz/NqFnwCGZ6TfCIFIIb6WFDzfOe+eZzqSGndHOBoxintGqC+7sLpXt95jWkzZJzMlZNW/1GzINg8aHNxzFFHL3aNHeQXv3jR4gufu3A4Z/WVmxXtakNYy6kdNfeBs+ejuKmLDWOZgw/9jdFLM999Lx16ttfQ0tU9dunGOFVzD05aTxzuhYF5BbzmCGfPwPCBpzEbqos+f+Hissv3fjfO3KuHrMu+fMnisq+MLP7MBbt/7/d+76LJaE/bevjDHra9sbnaoosWBtvFMcK1iPMJC2aMdt9PWjx2eMCXVT5pcc88huNFaYbqDAEQpXIcfjnYj+Rs/8kTJLJKhOKNb4CTKYJvcfPjhur+H8lPLG46Mu/Go+dA4AGDnvgDVHeNZ3RAAzjwZZCWk1yXWTU8lWUBTQabCg7XOlvMp6sjWXR3ruHJJjKNmRsedJWl5kgw933ViU7o5gulL66eYtCSh4/7AuLqq+ZfHtj9nOc8Z18H/9Ipp2wD4CY3Go82R45Hm2H4FYOhiTJJKePkSo81zxcCrMsUVq5ENSWKalFXM14WBAjgGOZa990szjOPUe6TpeHJMWQZk8kHH7y1+NyFn53jt7r1rQYoq19DyEgBAhzXwPDmi3PIBQwAczSb8CMXWHShq0Bzj3PQcar39pwDKzrhb55j3bj55K8vTZqjoDJGLzT0IRMW+DqSjdbjj+Uv/OjXW0NyONU5Hemn3fa2t939jGc8Y18Hn3rqqdsM/sJFq28+Ij5kKOfVmBK1553nFAxgH773sO05zbf0KckxGsMIZXCAOXKa8QxyjacxH/oD1PqtCjBeo5elw1si9/G2bl099gfL5dXTOdoll1w61y1ljVzB6QgURw1Qrh3xALRGP6XfuK7UCyaOdU9w9IKHYwAL4AInx7KJw7Kf7hwKQ2Pu0Ut1cnSNP9r0FUD4SizyJZMqw9l88KEPf2y+qyDLPPqSA9MrrxAkn979ohf98T4O3rzky3v/Ms7lQ1FKA/lzw9Ec6G0VJTkEyAShqQy5BogxClKccPfwpYSxlGKMuYwHjJf07lkSyIg/IK3NXoRwjIDqUyf9+kcNJ4zNhv8+1ycuXuQLTnzo4RyPQHSOj3GBBBTNka54Cyb6oYcH3WUufTi3cu+JwbhAR28+WvpnW7Ya51TYCSy6e/rgRLgWCI6uzaEf+eZJNBj4QOL4E45f3OSmN5u0Gt4C45BR0Rzf+9599lezbT3ikY/cPlbEjosLhsKXDkJgXm90kQ04itcxVU69JiviKMwgDustFqCBR1HNec4BiOzzDUyfZgGMgoHCUL+bYrhmjFEMxm9jOG3E5uKjH/v44k1vfsviQ+evvonoHjpODWzAFohlEUeToRtHRza76WfMPHSWIKWRM+05nOscTQYeApw9nFalSQd2w0NjD1nkmANHcwSWLqFkrLk5Eb0EEKA3v/kt5qd7R45N5ufHEjUfyYZz4QK/T1/wmd2ve93rdm6yKHWZLB4KXXX12Gwdtfq/iDGwDmjORTJmvVdmvCNlvErTfSzmwwbOtzljrPtVCXNFpFd6flIDfFkFeLS+ZOB1oWABOpCaA6zp9DH+vve9d/HqV71yZNJKP/M5UACSF8j0ZjyAdHTsoIustQQJxsDX0XOCTZUnCNnahhIP89FxHJw4Cj1Z9KW3xmbX9KobM5dudCgQ6OxIb0HTfbzQk/mZ8ch66KHjEfUbbjsfU/ni8MOPWBx+hHfU8xO8nQ72N6wphyEFMMWQ4xik27y4DwSRyihOALhIJMi3LH3s6HNla6HS7o+NagDgIO9S/Z7Hh93WlwDhTAa05gg4ywSZyprHJ1njPFAEBrl28JxapzuQHOPHLrpyHD4y1Hz8rN0qCHmuBVP3bS5VMAFgruCga05QrdD2caP7HEgPR84hu+CS9ezU3S9gc6Zx/NxTMejE8XBSKSUMWWjJ5gP6stUHQve+97137qJPPPHE+dd8AKFRjlBMKU1Bn3UCIUcBnFJtcjjUiw7KMV5k42NHK6P9rSsOFzRKEXDIIxeQgkSpEmjmkm+coWgFgfN0NA9gjBQ0vltMT4FBb3rRFT0+7NABDihzXQPP0wC9OYdceijNxjiEDXizV8u5dI5PZblspauuJRv/AtARvYAy1zx62cwJJnJdC0Yy4EI3OONljG3m04uTBcvYs+x+2tOetq+Dh9fnLhoTaY/YmsoIIMlWmSDzOAmoOR8IyhfnO8eDAYCkOCMpTJmiWUeDvzHOcjTGUIoyHp3SLShELXrAkEG2aCfbNTpOkdGca47ODvcrrfRJnkByT6YUBMYqlQDOsYKSTuFhHbQHYRfegIYJvnTEy1Fjj/EChKPIhQ9ZZNpU0QMfOlY56QUXmPMLG8nxmGqsQKEnfQbt7tNOO21fBz/xiU/c5jgO8rGe3SKHaYDFkAKUFrWUBUClRmmgiDHKEOgISEaJ3MA17plZRcBXpBah0TtqaPHlPHPxFdEcxzAlkwMB4ScwnNBvrRiLjmz3zQUsQPEFLme5Bg75ZABbN9dRsJgrSOnFARysgnmdmn1woZMOn7oWLjlLUKQLHCwBlgnOM8d99+BNNhuVYk2ieUwV7PQpIfDd03Y4eGNsIpY2S6IfQ0oywgaDYwn0v49ziHs519EX+NpNEuS+I8OdO+qa0scAyvhGAlBt4MjlLPcLAg0gSlYZQAZdAOuagQJREPptj++XAQM9AMwXEAK2THQvZ+MHRDRsc8/ygwca1/TxfWQ09EJXkDsnAxaCyHppDt50Y79zNI6CSmevI+cq/5YXupkjqNhn80c345KPrmRq4bneujd47Bp93w8bxqZoKWIBjBFlAekDBkDZ1cqOSTyUEM3oZJ4gYHz3GCiiAeq8cd0cgQMgQCpJjCDbESAcLQPpQLZsx0tHAyjf+wIuuYAyT8Qzkm4AFTwCj/NlBn7pACBHvOhCvvLHHvLb/GmqGge4Zx7HO5fJ9KOXCtN67drcEsURHvQ0R9d8SGPP0o/P6K/Rmx9kacHQ+hqOAooObMCf3bCh+5i3a8zb18Gvfe1rlxgrWZgRiLHscC2qjDGAsgDE1DVACWcYAc51982hkKP7zs21gxYw5lOMXHNdF+kqh3lAMo9B5rqnDMsm48A1Rkf3rZu6rHUPDZ31Ahe9caDiD3T2wsB9TmeDwKCTIMZbK3itwd7ccSzd009A0RtvMpwbx5ttxi0f+FpWOMk9OnCWo2v25FwOtZtXTfCDLZ7R40EnOgxsdzp4PAcuKSZzRCXwMa8xgCGUYzTG6DMOc4I5SycQcJRgJMMoZ0zmqgiUVn5FO1DJFSwMwlvXzAUq2QyTXTIOL3OT7ZpcZRIYstuyAyy80ej4CA688DWHQ8lRMgUbG/ARIOYWiGjZq3zSw/MzuWzT3e/dsSBKju4cbnBtQ0UmGwosuunodPixRbDi7zo+jmhLQHoJ7BF4u0aF29fBQ4Gl6GYI8EzkGFEMBBsvijFWBypHcwKhhDMiY4HRtSOFHCnicckca48AQUNJPBlJjg0HA8gSlY50wcfmBjCqC6A5gX6VLHY4xxcN/W1QbJbIBzxeAImnktjOm90A5QQ6wYJN2UYv78UFDxq6hAf5ZAtUjtPZShY6thXYzmHCuQIMLd4aObDBx1w2rDeBShae7LHsscO8geWu+9znPvs6eKwDS2VDBmsMr7z0YI0JIAjUOZHxjGuMMTojKEUgHsoIRWQvEL00QVdDwyCPaILMukuWcXTAEJ09otANkLLU59Dkkc+5ZDKcbpyiO7fm2bywTXMUOIKrDNbMFxgCB89AZydQvRdmg5+sFLz0QevoWkmnC5vN4Xyy3Gc7fcxlXzt5dtIJbjCgh3P615qDD0w1dBJDEAuWYceu448/fh8Hb5ogWhiWIcYARzAQlG0CMoLggCUUcwa5R2mdkwh3tBMEMBkphdYcfANLiRNo+On4uMfJaDlW93LCnyHyFsvDv/UQMPRPT87hPPLLMo40phyrBpzFXmAKWoFkvnM2Cjydw8pysulQpaIXB3IUnYFNDr6cRndHWU8P/GCgmUsvWLa8kIWGTujRojHGH/nHfWM91grKA7WNv/7rv14CXJkARtmzHsUUJ0hHx3jnFHN0XaZSivFKIjAp42iMQ/DCYwof9yjoPjkMAYhz9/Buw0EfgDLQN/3xAxqZ9MXTuWCki3lkmeu+rgKs60/XnGqeIOMMOtEFXRnmRQ86j2R0IcNaTAZa/IyRI4uts+wQfC0XHJ98wUJfyVWAGScrbOhnjE70YBMd0ZhDJvkwcbzLXe6yI4M3RiYsRSBhHK0MKSUyl4KMKeMCknCNwTJH1LlHsHvoOS0azVsnirov8tBTXjZYIgQTAMhEZ5wB5nNSGe/Fil/C53D0unvoBChnyX6Gr5dAgJFPlhJv3Fy6AC+9zUEfmByHrzkqBjBVGlmNFweWZY506wMKDiQTT/zojDcHG+tNGizcc+6o09ccOtJPg4mGToeZxoc2WSeddNK+Dv7TP/3T+VdsAeRlAQBtggIKc5OdZzhA9PVGoRqDXDtqKcNwnTHAL0K9XBDBeLs2jyHGNM6inxIGMHsDmxWNHCDghwbw1nOBKEgEoA58mYWeLehlAdsLEjZxXuUbr7JO8+yKRw7WLCte+DjSGV/05LCV3eyiG/5lq+Agm03GtHDSswvm7DcmkfAiw7WWTxzvfve773Dw1v3vf//5lR0OJdhvXihqAlA0jpAdQPUjtNbSdnpKNQMopXNQgSCKPVL4LTDexkUjJfEHLECc4+PIkMo/vpwu6DIe6JynAck1MPC1vrqmox22V4EcA0i6cAT+5NIFb3qykbwCDH/0cKFftOjglH4yVcDJbtdoo3OMXw0fNtKRbeS45uTmsbHE4lx8BYt7cNPQhrlzNgwf7R7Vbd930d/3fd+3bR2yCfLzRY4tIwg3mQIY6H7ZrqxwLIczFMjoBArjCaWMe35vbE0DKhBELhDIUM7QmOt+843TSbkkU4C4ZwPTet46mdPx5Ay62gjpnIs/8ABLJll4GwO8XlDqaNCyj102iMAmDzYez7xpsp5bgzlA2WZbQGv4cKK5jvDAP970VQlgHM45Gfachzd72GkcTzzQ0Zl+aNOdg8cOf18H3+te99om1NdjRDqFmiByEspATSZ7jQlU6zXAnQNdTyEO6y8A4MNAhpiDnkzPkvi6rxfJ6PBlpCy0mdIAZZ6sKWM43hi9ZJzXf+6b5wgIwGhswzOAzOMQ9mlsBhhHemPmo0hzlWXP5+aQY56sRavc90LCONs052Sx29pe4NOBPHTO8YAXWxrrycWYe3iZSz/80NHbGEzouCcxd37gL4MRWnc4w7mGeQoDBEMAYib6RC/hBIpIiopI1xznzwe7j5/MspECTiVVCdUZbi5ZDDdfqQUOh+NDvjnkKrGcq9OJfsbpLmNVF/LLKJ1egUEH88jUnQeWI4Bljm+bkOuLDCobwPGhrzGVyXfBAOs5m310Vx0052zCEz/zYEofGNLbXE4LP7LJsb7HyxwNPR2NO+Yb57Uxf/fY5e/j4E1MCamUUcAkR0phyFG6+8B80IMeNJWR9ZRhhHFHkW2t5UiRq5wxyHMeB+DDebKUYYwkgyH4U9w88n1jEw1Z6NbXUHw41RxZLMNkrbXafXzYga4gmgYPHa1tdMJXAxR98PcVHbqY49spZ5111tTBGHmc6wWLc0uGpc2yI4htFuldoNDNPLrAKfvgnXM1utGnFy/oVAS44IUOP3o6z8GOaMh0pPP+bdMNk9xkiCNja+5zFiMYRBnrMINEtA8PlDJKnXPOObNcMUandKXUPLtbCqcgg/AOaOMCxQ7WMzPA3ecQ/L3l4jyRjff6o4hxhmpkVM61Ask4kGQUOex2zwYmPmzyNywFjP8BBk982CWQ0HsrJ8i9tuQIewSOZ6dM5iR8cork8et98uGJjj4wwT8HV2nI0QqA9HbPmGtzOnfE80AO3vqe7/mebeCJRIBpRQcmlCQcDSOVP2sSWg/xvhhvk6FTzBxlkELmEe5IEcZYg10rv44Uc0TPKZyu+dsU9OBgziBfSQcQWgCpCsbNo2c7zQLGuK4p+wVTzhbIVRJ82OyPsQpkf2sDrWoiINApn5YyNnGoPQv9ORkOAiR5LQVwUrG8KFF9BCe72CxwNTzCCS5s0HJegeq8jlYnz5HuQ9/dI/n2LdGYY8gxIgBhwDCwiKvsYd4945wOaEIA42hcNDKGwhykmQ8sjXGBDtwenXzeqzQ6B4yuzHIqkOlYtqoiZa2swZNuxuiJh+ba2sw2OuDhnnN8ydd9EcEfW/Xf2qJHw8F0sNSg9YrUR30qk8Bgu6BH71w3jpZtOloy/QkG4+SSl43wgaexHBxdTnZkm4ZWkOYHfOANg/3bJgVKbUSVrhxLSMBgxIGOukYRwimmEwxoc9FQAl/O8T1oxjLEOF4i3YaNDKVPNiiXnNdOGh+G0KsAxM9YQakp7QUOO+iluc/JMtwctuBFV9f08Pzs/zy0BttDkG2Z8ZikxHKgZaMlhxPpgKcgX3dc2BmztHmkEqQ2Y/QyjkanG/voZ46j+/g4hylZglqFlDR4kY1GQweTAzoYgAgASxAlCdJzKoG1wKZoznMNWMpSgDLmCB7jgLY2GQOsOY5d46P8WaP9vcaM1IBPFrnpYg6ZDORgNHQli9PwN0Zu8+nGRuCYTwZaPDnSF/CN+2MzgDePTjaNSrG5qg96raBiq26OZpxeOVuDAx3o1ada7HCsm9c4mzhV79w9MvAkrz2DANMtXwJt/7aJgd1fZQSzeWOA4zrBusZw4GocA1RBopQ5dzSHMpS1pppjkwFcAHXfOTl4A1u0WqfQMcR9oKAv2zjBtSZTzaWH8eSTiyZnBKbgw5/MMoxuSicHyBCPPhzLKZxqLP7myRJ64AefMok8QeOIVkOHv2s2sdlfyTGWzXgXbJr57pGVnc7xMl+nO9ns0Y3Bztj+bdNjhczhYEwwLYoI0lM6xR2BR1H3KKkrt2WRSJW1lOdka9N6Zmo5TTfXhsQvDe3KrYeOviJqPoDSiWzO9QsKcyvjdOAA+jEaMMa0ZIt8tALZteVBGRVI/iamAJDR0TpyoqwxBx+8HYFaWSWTPPR0oqd7Wuf0hwndcy5d9DDFw3mOxg+t+XTAw5geb/o4HjCDRS5DMGAA5hRPIEEU5kzNeE7RKUkYxQhhrL+RpeFnnvUUSBrj0BbF+DHA+kkefTxfo/f+2itHvx/2QYgqwIGOum884iXb8HPOUbIY31pOoY8ALFBcW2OVXlkoe/umCBrzAhUOcFl/9ek+nfF0pIdgYyNM0Dnm3PAtEdDlSLzdz4HGwt41PdCww3WNDPzp0uPVetsEhux1E5FM0YpSQjBwXXQxRiPIGKe4zzi//O+70mh15+4JhgzAN57GGWJN4WwfV3rNKaM8fnhr5CWGTcpP/dRPTdnG6Ex2egW4DBQI5AAKCOwCqGdX4+TQQYUw1zO2kkwn1cYcgANVI4PuGnp02eEehzkKMOPRuY8Xejbi2TsEuoclB7Kn5QkPc5zDRcCbH89wQ0cv99NvvW0qT4wgDBgapsDCJCNcE+jI4ZhXZjiP0nbJ3gW7llF6z5DNJ4c815RlIMMox0hAA8ta5R5e6H191ePLb//2b8/nb3qZTwfnjE+G8/W12BhdVAHvmGUhnuhUDnJVCnZb0/CBRXzTgd1amYYmG8jR0BnnKHY75hBdENFFsOFNf3wLxHxgjp7jzEHviA+b2EGX+gEd/MhHPnL+9hTwETCQcYQ51xiRQTleowTn+rMO/gcV2WPN5FibFY8IjKAcWs4LYIYBl2yPIYLFSxQyrY26THTkMHTWGfNkAODjq+Gpm48XPdNXSbeZajcMIMENMCCqEOzPoexzzLnuBST+8eYU9xzxdESDZ2UVr/QhHw0b0FgO0MPW/TLatXkFFb00/NAbxwcN+8k+UNu0jilTfo+LeRO0nMsQYwnnMJHv71hyrF3461//+uk8ijWfUIoBgPLOrVOcI4JbL71E8CYMPVl4AN7bH5s1XebpAsYjAT746XTGnxzBI2ucp6/N2E/8xE9MxwIGf82zLzpZ64gXfTjVOmk+fu6RQb8w0ZyjMa976NA7J4c9uobGGMdyjmqleoU5OnY4R4eHa53eHKt1T8s3yd2/bRLgOc+XuXMMcEUcxddbCnMwJa2V1knvYoHCAAY7EoiWIR05JT5kkSNDgcnJgkaWlbnm5TBVwoZIJnrdSYecwQYAkJs8+wrAkOE/luTEPm3KmTZzaM1Hix9dBB4agLrvXnoDlu5kGQ8jeJGFPkc7r9HXPHzpal1llyzHl97uN8eYjo97BYyeXFg7N89Rhdu/bVKMgcqqyZTUKZRxMdYp1/NXpUUnjID9DUMnW/EkizKOKQxQb4gEDBqvO+niC/IemXyXWmUwR/a6X7m2BAgK+gdCwVWpFjDGZH1668ZUHvoAGU8NLz3Q2OIcvc5+3bhrNGzXyU0HczTj9M9+gcrJAhAP9Ou0eLjWw5889uGLHk0NHSzMPVDbesADHjD/SDglEFqLMNY5QIZQzLVGUcwI6hxNijQveo7jCAFj3BznaGUqY5UqTba6Z5xO5Mpsu2fLgVLL4d46+SPkHmk4x66XPAEHBHZwkoYXXenB6TKHrmj8V0Kc7dWke7IiAMsQR7wdjevZBlz2uKdzAhvZgL/ODmu9QORcgUQeW3tMquWkeJKzvzO15MOnxqYhd/dHPvKRfZ6Vtn7yJ39y/gDc5kh2+FpoChNIWUoJgBoFMEeDcaDo5qSoa4Ar5ZyjAVTzqQxA+qYEHYBjDI3NFmdwnpcPlhG7Z7yMk8nBdtuaXTBZZNONw1SHgkarHGqC0gcL6FQQfJVmttEFH7Y5p58lg70aHu4VrM6zG1+ONa5zcMsQHI35Rgz9YYo+PPElLyz0MHVMd/LWdcPL+dBvh4Pn4iKbCEsZihAswhzd1xlIEcwIkH0AlDkco1tXjAHTOWfJHp/AUFA046lkAhVP88o4jTEFEN4MAAJj8PVdMOtp//GWvyLgT+E7N4cdGj3R28DRiWzVANje3nEuGuPsBqSGB/sCuKNNmo2ZquJcQMBNp68j58YHDzRkFAA6e9giIHUY2U3TR4eFI5ka2vWjho/70eT8/dvWQx/60G0OUEKUUk71KAIEyhKUMkUapjmO4x05W+eQBJvHOOOazPP9Kq9HvZa01raGohVY5gUwIAK6l+ru04UzOc9c10D3GtC3PvEll26AcD8ZPo7kJDt09uAv2NitWrBLAJrnPh3SByYCgSOVftca/dCTmRPoab4u4JRn84wr0TBLL3boZAtEHU9yHXW8OzeeDOdk88vQcWeJfshDHjL/hAPFKN1GxveQ7DgTghmlKARoylDQOLABgW69Zaw57jOwACBThgsiHxMysAYUjcPNE2RVEUDjSzbD6CRw6GO3zDl29jkquXjKJoGlNNt8kS/Y6IAvPoAEMPqAJIe+eOlojUkIwYSWTWxzLycUKOTqnGC+lzZlaA5lB33wcO4I1xyLFm96aMZck5OeA5Pdw759HWyTBQwKAFDpEZne+ljXPJhrhJWlFHCNMYWBrRNIEc1R54wy2H0ZwCARTR5w2myUZejwdT8+eAgCY2RVCs13r+XAf4xpjaNfa7SgJS8aMnyYwTa6cJIgE7iAAypameeaLPqgNTdHOBeEuj2MeRwHF46gHyfreHGwca9ywxWW5rCJLJ3udTLDWoMNvhp5OdnY4L8zgx/1qEdtAwkYNjPWNhnA0f6/+r7zyxhAroOeQym1PqYnPEAo4ciZ6IyTqzFCqfahR2AW4RnMAB1fvIwDDh9y6CZAAKkMW6dt5ASuSiRzBQjHsNPTgiD2TI2/6qV71Uo2/nShI7nsNhc/9BxDT/qQyS7yONA9unOoe3gYpyudBRIa+hZwOpnrnRz32eY6x7IXBmHR2Og7HfzoRz96O0MoI9J9iuMlP8D9fQ4CrJ1lawrkUMppjePl6J5zwGZkTmag+xr5roEYcEDu/rpju9bXQcEbjWC0keJgTm3Nx5sdAJM9nGyTJpDt8AFPD++7OZLzrdXpz1Y0rgt0WLDHmKpXJtu0wY5elgfNkV0CxHzOp4v9Dr3dQ69xLHnoyNCdw0NHTyZ9YcJ24wOPnQ4+5ZRTtufJAIwSyhnBjGSEnS7FKZLgQC3ytPUxwh2LOBnqHiXcozAlGYnOufvorYPKOFp0juQCQEeT0XRh3HpgOHf0keXzn//8+X0pDqKDXhajt6myHsoor1ytqf4X7kDHiy5ApCd96WJ+OKBzTh+6rO+00epsRusclvgKRMlEJ7rgodMdXfSOmmNOpg9aOukCj+yBze4R2DvXYJlrouiigHPlA1PMCAIMIGLKMGA7MsAcR9eUFNHRChgNCO5pZRz+FAcMOWRQGJia+XgzCJ3MNg9IgI7GteYePjJJcHp+lk0FLR3QNl8GynAZ7UMXme/ZHB2Hc0ABCwP0dAloLafAjx2Cwlsyyw59yTaf/mjgrUrSVUIZx5tOeHE4+bp5GrzM4x/YSkby8dAEy8jo3eeee+6+Dr7zne88d9EABSwmOiNkE4M01yKewKKKkZysFwz4MIJg9ynMSA0IaNHhg9Z915U6DnZtbvM18p2jwyceQHDOWXQwp0i3kfL/BTY30Fxr6NNVpivV3ne/9KUvneXPOdDhQu8yOzvoT2d44ZMzgG8M6AKNPrBjm4CR3d7eGecs1/R13xje5goSOvnCg/2Qt3fe5PlgSDdmvyGAfXdsyNg99hv7Ovie97zn/HUhwwmhnDVS9Ckjoo9QO01vkoCiA8lRY5i5DAYAwIFirNIZ/2gACBw8zHftPmXdDyzGkuUabQ53vd4br5ErOwArKzV8yRDQjq71Nn4+fPDJ2vOe97xpL3DRcRb+5AhW9BzDFrxKEHTGNbRszi6bV3h6Q2djx5l0I9c8+wbZ75Wsxz3/iaVndbt7zhZA5GQrnug97nlyEHQcvKNEj+iYX3wnnJIi1kTMGOI1ngZc99YfZRx1QQEogh0Z5mjc/coqx8fLeEA7774Id1+nj6Z8NYfDnccLQHg0XjC4T19Z+PKXv3zy19C6h9aclgM6+rYHoH30CRPAeu8tUFQzJRs9O+nuvAyGFSdICL/8wI8uKo75/uMSu3n38TUXjQ2feWjIFlT0lkyCXUeHj7kCFx7O+UxXtv2Waqz9u1/0ohft6+Af+7Ef21ZGRBPHUB4AlKA05e1GCXWtFDIKXetAYInWIjvQ7SidU0RDby4e7qsOxgSVdRCwgGncOb2cr7fGk61reNMxvWSL/5GMDpycg3XX6ar5kp+MkWWyHvB9uoXWGy82k8XBOnvR0cUjpccszmGPeRzpPsdYdzlL80il+awbbgUO54WPQGWn7tw4PQpkuuPtGv3YWO78W5VjcNtmhNKYmxgjEQsIoIsgjESco6hxj2KOAoHBDGUcIAAnainH0aIOb0ppzgMggLR40sm44GIAIOhlnJ7O8UajkWecfjo+5vkyncrjvrnmGXekNz3M8xGl151ss7umr4ri3OfQ8OAgMtkKYOcC06/8bdZcp4fdNB3QWS/7s4icbX0VTOzU6KJst5cwDkNyXGdvulY18MbT3DG+839dGYv0NiJZzHjCMeVsxhJIYU5mnGvnBKHXWiPwoQQaDSCA7Y+FyiaZmcMYkIMBRG5z3WcIPTR86aGvn+NHn3VgdQABBpBeathN55j4OacDHrqNi70H8Pyy0X2bIV1mCnL8BIANF57G+7pPwaO79uIELwHPTh9w+FoTvHw7hX4aPOiW7jp8NTjgIbg1vMlxvxJPFh5Dv93nnHPOvg62izaBgKLCRAytC5R0TUFgAxNTYOYoY2URHoS7x7k2Cn4O4vWcnapM8NaMTLIcW+cByjj8tOTlLLTk5djWIzTGXKNli2DTfFOFs1SSwHFfLyhlgGsOpoOy6xcWGhwCk/6qgZdAyrCdq3E88dY60pMuyjQMPTrZLev2BWTAkWzYmUcH9qe7cdfG8eODsCAXBvDW93zlafcIoJ0OxgAzJYlBgCcQQ2VGxHIYQ9EpRQSJdqWXQngQapzyhAJd6fB8yYkcztEcYR7lrXVlHnn46JxGhzIOiAUgepkOIIYzGE/N3JxEhl2mlxfo1wHTga7ZQOHjEYT+MOgVrXnksVG51owJrAKOfPxco6Wnc7azGW7WXOOSBn+Ohyt98GUvG/ChJz7OzXXMsegcXSdfQ/eMZzxj5x8EH7u26WANMeUZznnABxCGAEsgBSoLNh7GOYdSyhjHUBwvCuEnamWyewyxqSNP6cbHOBDxcD+HMx5PMusCiXPdAzTAlExznNNdGfT8KGhlr+zDt8DR6eWaE4DlO92y2j06+bClxiEFUQCjoy876A4bPOngHD297HHYK/DoZS7nk6V8q2h4GWOrueTjyybXMDa2Hqjwycl22yN7d/x8dOuud73rNgYmEEJ5kVtmUtiYtYpyAOFcSpujAdFcDS8OMMdcRgLQI4BrmQEAAaM6aOtZQln8yTPuGk9gMIic1k1jyh/DvQRAb9/gNaU1jn6ABRqblFVyjDuaj0+OExAqBADpZ3NFHh04Ah+yNPPdA7BjWBj3PG3DJjn8YtH7fBsq99jAwWSXAPi7ZhfZORgdx+LtCB/jaOC7HmgSaOC784+wjAf7+UdYEJVBmqgXWXpgUkQkMwpYFDGXAmg0Y+g4nQFKEwBlarwA1QYkxcl1XUnGk/IZABglDSBoGUo2erzRjUe+6STjgkx1EVy+9Qk8TqYXefgbUwHKCG+FbDbNR2PjRzbedDeOnzENDuzVvTXzf/Q/5jGPmQ4WaHjhiz85eAo4GJirl5kC0iOTjZj34tZqMqtWlX2YmpOO+MMA5kOvAzsYEdBS3BETxohcAj0KcC5GopsgQUBQgFJUdporIMw3LvPRqAqymLHuA4bjZI2OryMeDEJDL9f0UJIFC15A94yKn44WANZT5YouwBSI1n336YwHueYDSLCxn8197xofY/v/qURByWZBJlAE3BOe8ITFr/zKryxOOOGEycsnVHbd9Ch46AsT98l2hAv59BQM3jVYRmDWsgdrmHkBg96unTPNob9OV2N7EmOng+94xzvONRghQ0zqyOhe8yk5aNBSTKOALGA8AUB0v7Jn3JGR+HESZ1MWDYDIyKGO6ICq46dzIMfgQzfy0ZOvAUyJMg54QWI9cw40gNFPBjtyEv7OzaUzh1pGvKoMQA7y0sM1O3XZ5FXii170osUv/uIvTt043DOuSmEOejaiFWSOZKPLcRxNJhx8QQHOZSq90HA8W8xLr9ZyLRxckzf47fwzShzshDDg5VyKZLjs9ayn3MoyjbGcB0h0yokMUZY4sVIm6jmGQaKR4h76X/va105wapyLDyPSQwDo5DAADzSMFmwyA0AymYMFA13R94qPMznJPUFC3zKYTDoDkK5s8g7YufsCpL0GfdD/5m/+5nSw15G+gYq/xyYZyDb6s52z6IiXzg6y8BIEdEFDT015ZoPnbOc2ihqM4OnxjHPhT1+66Bo7BdDAeedj0ngunQ5mAOEmAaAo00SISFEiCAaw+0CgNIMoXKYpKUDFk5FojcsaDudoLwgY6OUHuToaANU4RQMQoxiSgxlKPqdYt/DWlGS86GRtprPsYIMxTnOfHPzjS1fnyrQ1tF05PekP9FNOOWV+BcinTSqDAKMzvhqenMeughpPQZhtxpPPrqqheYLEs7U/8NILFmOCyBzYcTbMjYWVCgULDt6xix5laTpYIwxhXcZyBhAxw1iGyFYgA1XUOdoUAAKoBPrzSsCR0dYjgcM5GiXxtaN2Dz8RDgwO0PACgLIOSGDRgTOULg6jI/6inl6cDhC7cyUNqOg5Cw/A46FzqMbJMt61cfJ6xWiMY+2CH/vYx07byJBNeGt0zq4ec+jNITmSUx1dhy37unbU6IiOzhxOvjFZTqb3D/YTsCBH4KCPduiye9Dt6+ARsdPBlORAjrCZYmh/n8LzIMY2Hc79HQsOQcP5QOYkmWQd83ggm0W2SFM+KMAo42TI8rPPPntmeIHSbrhMBSIDBV4O1cjFT5C10VImvbUS9QWkauPc128EFAeUmfji58ghbBCUHmscbSw9brGHXrJHMFhayAeqxnlwE6j4kOGa/tns6No5W8jkJLZH0xy6GUt353jDkaz2KmyXKNnC4TJ4ZP8+Dt4YBg2+q7c/GBIM2JxCaQzQ1IzLWAZ7tPCIwGiRRlGKeO6zI8WLEtYPWQYYsu573/suXvziF08e6AQSOkCLVkYJIteMzbkcZ77OWNlLLmA9C3vvzQYOpaM/zkYfWWrZ6E8sstVrVLtfAZkDA4sc5V6Gkq9sext31llnzdet7GKTgCEPfzqxT2bBiyNgxZEcy5FVPrgW8Oabo9FBw4/e5rVv4FDBD2N84o8XbAf9rrH52/fvRefgUt5kxslijRIYpKjzAsJ6BADzHCmlvAkOPJw/9KEPnWWO8xhPMc7CAy/f4LSeMcB98tDaxCiHMhT4QKmZhwcdBQfgBZidvs9dzacfB/uokDNlpK/ieC/tWbnA4CR2cZo5HOce28inm89ofTMEBmwFOB0qpWHAJgGCH3vcN4euxhzpwqlhqpm3fk7/sKYTnmQa1zldVREAzdE4ePfu3fv+vejBYNu6pZxyEMaYAtox4Zg6EuqcIEYAkeIcYK6sEizmcjJHuVbCZSkH4AM8MqyLok9QCC6GcJwOXFGKvznk6ebRS0QrXZwi8jnGuk439+0hVBIZysGOPlCgo4Cgu2VFaRcobMOH7GxFq/wbv8997jPfV8t8AaBKwE21gQn9VR02me8+OY4CCT+YcBi8HAUHm9Ydq7mnkcteWGSXMZjYr6Aztod+5yZrCNxGrFMAIeUylCMorRlnCIGOnKgRHBgU1gmNjsFe+wHTugYIUSz6bZg4hZOKSOdk4wG8eAYG3fBVOu0TNEEk02xEyFWu8QAw/ekoiHxK1Acc1n2OtQzgiyfeAkPVEVzmyTpVxNKhWrBHBsl6AeO+QIMd2eYIKDbSwW+n7Dl84M/2Ahadxk4tZ7lXojkKCoFER9f0xAceaOM18NuxydoYkbg0QedMyjoSRkHGAA+zFNM51DVAgIHG0Q5aUw3wEKmUZqgOPMZ6KQBwmxrAed4Ekgw2B7gcaCeutXbJUvdUBEaR50jWgx/84ElLVwCwJV2NsVFTTvGgsy67XKsIQGWTcXP7LBiNexyIL/vM8R2q3rP7qg9HwEzgCVgBJMAsH3CwSROEghgvnX5kac7JcZ0zjWlsgo8x+pWY6Pf4ZmeJtoumaCVDx0R2WUNkJYUpByTCCKaAe67dc2QQcESatieqrjECb2XFc57GUI4Cng2N+xQ1D09HmYKOETLNffyt7zLCOF1FOefbZNn4qAx7jJ58OLVr+muAYrsjp7HHPTpyrL9L6Q0Vp5nLFnI4Bxb0pZsP8a3nbb5syOwdOMQSYb7lyX1fviuz6cKWMAo3OugwY5+j+3jChQ7ko3Gt7UmkHSV6Y2TTkqCiCRAEJZDhFCCkcaADgwHGOUlEVxKV1RRxH39A6sYpk2NkKWcBCDhklGHmowV24ANHptEJnfu9RQKAcc4wHy1H09eYipGzOYdMetPfCxeOZZNMFCR0pK85goAM8woItBoHoqGLRq4qqEsOmzv0/mIBOllMT3T4y0Z0dHRNLlvRmidpNJWArn5BSXf32NkGcwTQjv/abmsI2SYMsJyBGYcAmwHuAdoYYIGFNqPc5yTZrjsnmJJ46RQzhgcjcrDNlTmikcJ4oWUcerzIUgI5B7ho6KEE0sVcAYUnoNCQo5NhzBoPZHO8cu25XtB45uXkMlE55mhz6YpPPOGjs5tz8OYQDhes9LCU0Fmwk1G1ElQCBE+bOtUofnjRHxaCgv3srJHvPh04GFb48I8XOieffPLU/Ywzztj5tdkxYf7CHxOdohgRpFG2V2SYuq+EU7YGKM6wHuLBSQIEX47JiZp1FjAZQJaNl9JlDuU1RuIrK4HNMI4BoIx23zhQRT99yMMXmMq1+/THlxOMB/69733vGUT+mzrLgyrA0bKBA+PPHnzNz+m6wAVwuHUuGTgdL/sN53SDoflkK9ccxsnokisb2Y9G8NKvJMGDDvzAfkEBE3+Y3LO+n/sOPjt/mzQ2Add8o4NhzinLKYQSRvGcSxk0Ge7cPI8N3nQZ4zTOoRA+lAE84ynKEHNkU8YxniPQmY8vXjqncjRDBUhB6BpYrUd0NB+YOZxTyXIUhMqkcuzbJQImGeSZgy9d0gFP5470xt9jj4an5j5bzQ8b+rDNHFgYF9jWYfIEGjvoBBdVg43w4nzz6AE7vGBkbc8mPO93v/vNH5P73Fq1GIm3ewT7vg4ekbJNQZMIxEwzxhgCKMrpMoViDACaI8Xd8wkLhwEdL0drK3rKAKU5ZUDKCqKcpJmDL6MZTL7qABzrV4BzvEeeAMDP0T2A0x9QHmU8ouHpMUcgFiRkmYeenpyk4bmOhfFo6E6ngpwcR3Kb555lTHXQBa+qaMzGS8WoqsEGDl7AcKIgJlOrauRUX8RXGQSpZccTiI0l/mPODgdvMpQgQGpKBGBtMgjCnJNzTscMysGORXEl2jW+QKSwCBWdlEZjbTUugpVp/PCnj5013QABII1jNPLRpDfn00FZM4c8DV+6++8BvBb1uSv76Np9vDRHPPDM4Tr9uqafhs54jnRfL4MFHqfTQ4AZM9cYe9DCwosWSRAmHh2N+ZOQgoEukgq9quSRjAxZr1QLMo+X5HC+INi/bY3J20CiREo7mgRsgjzLqfvWBEwA474jpSkvqihvnBIEKkk2FAARLMYoRp45lPaow0Alxrk1FWgZjT+dRD6Q8WSY+QBADwC66ubQ05i9gvfPxjN+3bnG0eWk7OeUHK85J889jX26OfQzj77skt3sNU4WuubTi2MFmfKarSoYx0osFUmws818c9jOFkuKIBZAgt23R1S09Bo67Pzx2QB9fmUHMBTm0JxLWUpYX923YaJowYCGgowxT7ZQ3lj3KUYpQQJUQBQogsKH5gIDKHib6xwfso21eWNgpY082QocoAkcryLxJcNc8ukR0K7pKkDwIIddZGS/VhCYq2eP+2jX72l46YBGS45znVzN0bU53cuRAkMCqFRkGFOu2UsXtjnKZhszWCrL3sqptHAV/IPnTgePUjn/hAPBHXOi7twHAg9/+MPne2WKGS9TnRe5slUmomEoMHUKi0LjwOVwcvBA5z2riGSkKOZcwYQnOjRKtp58QceZ9EOn5NOHLDJ0RpMBNEf36OMcKGS5JyAaj3+dbMeaazS6VhXbn6ZgqES7NmePI2YlMmZfYTeMTsCxyXxZio799Hbfk4GlLwf74AT25EukocvuYfe+Dh6ZMH+6gglmc3AwppSjyAaE+z4a5ECAoM0w99B5phQMlCmKgY4uerI4kpMp60WEtUU0ykqAaebLTKA7by3CR9YKGE1Ek1eUa/ijK1DpQTan449n58A0H29ytPjkXPcc0Wnpgd64ozEt57LbkQ5a+LK/RCpgOdNGq49YjZet5uEDXzaY675neyUaH+MCZuC5e4jad5NlMoM7UrbrlGSYT4F87kshwBinPObmEMAhsskYw0WkMioqdXSANRcPpZqCnNMaZB4ZgCDXNR54iVKZapNhvda9mLBucSoZ1lz0gBbd5ORUzTH9yAagapF+aI2Rhw49Xs11rjvHQ4eTMUfBL1DZpAtkmBi3B8nBsEPnSH97HMnjaHmhk5JtricD82DMfkuhD1aMsTHdD9RmiaYcUCkLfL3rDOEYTiAAmNZPyjFA5AHLFt6jUmsm4RrAtKIZb+cUd4/jNOure5QtKylvnSGfQR4PlHTGahzBKfjRu2rTNT0cNXw5jV5sym7NNRs0R9caXjAgR+Mc1/ib65zjlFmBB3yOk3HxNhc9J+uc5r4xNhqDKxxUNTzZSG80vYvQ4GG+ZPKhDT29JNqj744M3hoM5nMwZhmZgQDJkDLIl8sZQhGl1boLMJ8KeS7zsWBOiq/uOrDxct5u17nMExgA5QSBAwSlWDRr6Oy80ZHhOiADjr74VwHoEC1wstGY1j3j5jgKHnqgcx4tumg4RpD7yNGjjnKq1AoAOrGNo+mFnp30oxMd8Uln89Cy08ZKkMhq8wQPB8PbPVXLByD+m/s/+ZM/mU4WEPAb9DtLNDAzkGBHxumU5TzjFPbMRaDnV1ljzSUQjez1S3rz3XMEKMUEBkcZN+Zo3BgjOYQsRtPHNYOtQ7IafbtzoAKAPsAiG72ynFwOYXQZqwPYODmO6Or4olclwgM95+qNoyHLZ81e7NgFezEheyud+gR2BAf9ZJr3xT4fVukELgwFgfsqDgeix0cjQ6NHPjGPzTobvOCgF0dzPNoDtfm1WUwyEjONgc4pAyiOALpvNCjDPnuliC/OMaoX+RQvQIAS6Lp7jni7Ty6jOJHiXvgzOMNEMQfi4QgkephrnQIMfsDRgcwG9zXneOVQduR09zRBRZYOOOPGzBE0+OKhyzR/OV7WonWPLebKRDY4pys+68HiPv1UPzRs0vDxlk2wO4cFXSvz8Fct8DBmeezvfXCwa/aaM9rOEj0eN7YJBhYGgcFISmkUd88f+7Bze+ADHzi/tuJL4ATZ6ntLVHYGLD6UNpeiGZ3zyVJyXTPAusPBmowFIH4CCa3g8qpRBolgTXCJbjxkBJnxo49zTlUxXBtPN+c5KpuBT1f0BQ39YXHSSSfNgETrnhYfPMkpoF1rjWe7efjT1Rh5niQ0CaLaobPvgAHbVC20PpliD56+v21MMLHB+RjfWaJFgS6CGKUkYWACYCnkaI0lVBZ5lfbKV75yGgNsay9lOMcYg8wDmP+q1ToBqPi7DwTnyRXZHhVkKGcCgPGi2D2/hshRdDPu3HoMMA7gQHIZzSZ6AwRgxhzN1cjX6ZtTHM0TaPTCj454+5BCMHKmji9eOZcuPb+7V4I46gUSnnRhn6TqHTpby0ay8UQDC+eSDB/34WSvY4kQcAJQoMNk/7Y11ohtyhGOGRA1xLpdK4f6f4pEmv929TnPec5UQumwwSAIQMqLiPPVHWuTj+Qe/ehHz+0/A8gBImOBjT+elWUP8j4jZkwbD86lkzc7+NMTffPpDCROxoMe7pnjiB6AxnOIIHKNXkOjCYiyPodr7gvU6DkIf9doOZVzjJPhHjnmxTs9NHpV2ThRINhvCCwYSQb8jHMgTNlpI+Uxyrh11xx07mkjAHa+6BiPPtsMDhBHnYGUx4ChXnI8/elPX/zqr/7qzFgOCzTzlGzPyd4w9d/TOVKE0xgjA5QgWcEhFBMMDBL9foDtIZ6DycaXQeb6RmNAcqwx2YbWemwD4xrPsrXSpWtAdl/PwWico89x6MwxzuH2G7LGPHoaEwzkcYhgN5/O5qNbD6oCw5h7WjtuDiZPdcRHQEsItOyEmQAmD3ZoYWSpJD9/aQOf3eN83xJNAMUqh8pAkUYZyvn7ys9+9rMXp59++uIP/uAP5maIULtqoHj7Yq4gOPHEE+cu27rBCUqoRwiOoLyfgagKFLXD5OhKlTXI+2Sg2OAwgPPRARAIrsk0v+dyssghT7CShx+n4E928nVjbMTDkcNyKHsB5sh+NnmpgLYAcs5egV8ppxMc8THu6Loggqt5ZOAB92REryJaZ52717jGwZIBVrBgDz3RoCXf+f5tlugcSgEC16MCgE996lMXr3jFK+bvc5TeH/3RH53fAZK1rnVOAKhAsR5QAD+NoZp7OYwz3OcIASIzgcAICnuLI2IBIWAYZvcYL5HtGZyzdHScJzPSgbPxNwY8Y667F/gcpLumtxJIRxWJrXTVgI23OTonWy5UFvfwoN96oGjwLTDcJxtPSw47OEcV6pHT3Oawm30lIFm+p02eazLDeVTGnbvo4ZT5YYOGKUaEY46x5yzR4xsQyuVDHvKQmUkiWxk2rmQA0XxzCCaUoTnQfWuJMecciZ6CduEy0By6WIsBoZQzSOlWGhlPP45UBfDjWDKtVfjRnb7kaHii0enlPucBDo1KweF26NZZL3JsKD3XqyZ0rQk4+pjDsXTNOWTSWRZxLPw4QecwWZcjyDeuvLMBBqqXNdh8fPEQCGVq57CW5XRQqQpU/IdOOx3sOZhimJTmDAeAxwLfMMTUp0n3v//9p+G+IcFBwLZJstFyTukiGxhTwDC0oCmzKYTOtfuuya3EtLkQSD4EJ89a3tsiAaA8cxpD6UuGUt26GMiaczIKIPzj4amATaoBm9lADzTmFaiCB29O0IzpAi/noq+TZw5eeKLFS3DCxzjnqlyc4/EPjYaePXStu1b9BANM0MISBnCE9wi0nQ4ehm6bBAzCRa0H77KGorIFuJyKTikNPOcUkEUa5UQ5hwCEUQxmFIPLuJSW4Y5A4izjeHOkzHfPBkuJldFeMjiPBxkFjWi2TMgoMvFBQyY+nOZaF5TsFEjG3Y+mfci6c9lFJ0lAji644UIv5RZNGNALP84ruNiKHn9y7IrxE8glVzy0dCJL4x++UsphDDO6hf0Y2z147OvgsZZuZyxARQnhsoBxxqy3Ip4wDOuUASI6gAJS6epX8RQANuNVAYpQFsCMRO9oHACMxBM/4wyyzotQ8t3zJTv3dDrqgRmQdJJRjug4hgxVhENlbtUEjZYjNTw6Xx/T6OyzazJlIB4CX+cwmy405LOfXjCtnMbDI4773gD66I+tHMyGdTs0+ksQpZ1j8SZLYDnXnCvRQ699HXzCCSdsUxTolBEhJmEoG3ygIFIJ4TzRJtNyFACAY475aKzLIpdzKcRoJYQzAB2wOcq8nMpwAYZGkOBfACjBNiUaeeubErqgMe4cDzLozbEAFKzmZy+ZQDbHXHrk0AM19HAxx6MfUPGmN6d5VIMf8PEs6PFljwA1X3AJEDhKBg2tIIBfepBHz4KUH+DoI1JPMmSQRwc4DJ67x/x9HfyIRzzimhKNCSFKiQ4ImaNRyLcI7OCcU0CpdMS8tYQyyjPjXeNLYYY5crIxTjO3SBW9ujkFDAAYblygVBVkBEd5XacJIPwD0/wCiU0ClV3mGUeDv3kCFm9yBa17B2p45nwOKsDpg4/123Uln5M5C4bsM5d81ZJMDoIFvdHhj4dgLZPpgieMClKyXvayl837bKCHbs7QZefXZk8++eRt5cWOWLfG2dUCBEOg6jYXXnAokc7LMoJ0kWXNphDjeitjblnKGMbKUuOCKNAc3QMYwPEAOsOMC0IgMCT61sBAoQ8nM9i8ApVDXGv4CBxA0cM5/gVDzti/GSPHUccvB7OTruaz0ffMnvjEJ86fmPiakzd6nOdTJfxbQ9HCgU5VH2W4gA0znX5kSpx+1C6x6EIPxzFv59dmCZJ9si4H+hSH0i34lRL3ONE9a6pnVdnMcIbiQwHK7ikZcy5nAZMh6NDjg59zjWMETRmEDhgaEJzTB4gcaJ63OXSWJdZVIMpQmcKpnAsYc3MoXXRZRFeNvmQADVBfraHT0DgnQ0LoZLMVD4Homb1NKqxyrrkqj+BUAQsUdHBlt1e/rnNu1QJG9IRDAW/cNbvd379tYmASJaydHouUYmuMzVGZ6ys7HAooTCmjtADKmOjjVGOAA6ZxHS2F3ENjPsM4lEHkU5YzdGultR9oQHEvY3VBYB6ZGj3RqBScy7GOGhp7AcFHV3aqNmRWAs1zjB9e9a/W1u9xNtvY7DWjN38Ap6sNKkeytebnMt4I2tg+97nPnc5+yUteMv+8hMdRz7n+K/s/+qM/usaBdGUTXs6Ncaj7dBEQB3QwhewK/QTCD5g4uUgFonLSH7LWRClnyRr3gSZTOZEwY46UQKcDsMjjWGtiGx3z8Eym5cL66ojO3NYZ5zIAb0cGCQJlGqC6a8ByYpnKqZzMCYFFtiaAnAMoB+Nd/2rNvZyMBzvICzO7Y0dfJmTLekCgkQT0F5x9HmyT9qQnPWn+uSaf1nn5Q3fB4QinMDFWRYCtewd0MMZFAsN9WOAtlUzifGUQOByAIeYyDJjGlSHrn9Ikc4CrBIlirxit4xpF3MOH0wWFOcYoWwDgb4xOeoaYV+RqOV2PHi1HyVYViHOBxNnmuafh5ZxM8nTX5Gjd+1+1eGlkqzg9xpjLgf6TLR+nwkDw5GRz2d4RHrLTt0QsQRwtaAUGX5iHRhUlSwKQwV4NtgKMvfu3zcomIzH0RoezfYBvs2BizsVIhtgJ2gWKPgCKyLIKneykmGdYinI8ZTiirLemK/lljUBrncZHZ0yZi79mHDACjJ5odDpWjtnkXBDlWNd0w8e1Tp/WaOM52jwOKpjWs69GHl1q5nmMk40C3pupF7zgBf6G89R1nZ5T8ZfxVUa2wJXz6AJ3mMDDuDnKs+VTdaixgf7uo9+/DbmrD/Qp4S0WYuXBL9aMux+4nGQz4yhDCJLBlFyPTsoLBC/rGawLHrzxFFAi0Lkg4ZBAbZdMJnqGczKZnMEgsjiDzs7pSC6+8Ta37NZyNL7ZZD4+gMffddkH2Gxad+RXa2jw4gxB7e9YwtH6Kjuzt0B7wxvesHjYwx42naK8stv8KikdJYZGNxVCs2az0Vi2o6OvyrV/m38v2m5QWfAMZx3mOICkdEI5yQ6PU70Plb1AA6QsEnXm2h07x1fUUQLQeFAO7/hSTCMLCJpxczrPSebrDMMjXpq5wCtANECixwN/PB2BAxTlkN4Ch650wlPAOWdXc66tkZ8MP8imh+D1RQnVSkVjKx1toiwb1lt/oIUNKid9nfMFvfwtMQFjTMdHZWVPzof/T//0T88f2A3Md76L9iZLdHCeCABIxjPasej2saBzQmSwiGQUIRwKHI9bDHOfQT0OUBAIAEDvmkGchQeDHAHAgBzJue7hDTTz3SebTHzQ4eleQHOQeWW8zR1HskNG2ayoMq7R4UlfwOPd0mD8ujSyBT58PPf63po1VfeVJTjSFU+vJtGio5sMTrcwEmTwcc4PSrNP8+CjYqqKEtJXmehqORi8djh442Uve9nSJkA2KpNFMfAqm+p7WW5dtvkCBBrBwPEcojSZK1AAI2gYZ7PF8EqfskRRfDkDDwYCmhMdXXMaBzGAfu7lPLKtt+Tgk2OBqAEGQO6RRT6e+LHFPgGgnEkn8+OBZzq41q9Lk0VPfvKTpzM5br3hzR7jnMeW6HIqOa7p40g/Y+nmyxRs8Z5C5vMHbH0axifD3l2D775/6W6sBUuOBAQnUYIjOMqRMkCz9jr3ZqZHD+Oy05sv88oGmyVHc3wSxUGcDVjgMY6DWnuADkx0+NCD8RykGxe1DCfTmKNAyXj6a86Bo2v4occvp9G5dTGwAZcjCwI05l7XZs31eTJnkbvecp5x512v31tvruGQPZ5uOJhegpJuMPUq2V+Z93ny4LNrJNe+f4TlZ37mZ+Y3OipFFEiJgJeZnI0Jx7SpUuIIsE6gBTLgzZGVAcThnClo8JZNwNY1vMhLLh4MWwfXteY+AM1B51gGahxlDC9HPOhmnkChk2tzOJddADMPXx2wqgQ70u26NMuTXxtki7nrXStTNcdokx3t+rhzGOdg+unuKfU+L7c+D1t3/Hx0kxEcg1DnvAxOye5xCIBs5W0K/BVX67cSLwhkCWUIls2CRikn3PoBAL8+9AjhEQnI5iiXFCarTJRVrumnGc/peuDQU3efvmhyNj3WaTnNtUDj3JYh9jY/R9NLM++6tpyT/P2be2Ts3zVH89BoHaOxh/B+QXBKLPcljWqqVKscgmD/tvH2N/7N8rLLr1xc/GXfCfbs5xXe1uKq5Rj74sWLL128enThAEBwmCAAFBA4nHDNOICMK4MCwjxvyqyXos89TjMuo2x2PD8yrqxCI0AEjjn4MiajzaMLR/UczhF0KqvxF2A5mC74cXIBgTZ6dI7kKn05+Lo2+gtaPGwsc9h6c0/wkElnRw5T0TwTezQVcGy10zafPmjo98u//MvTXhtYCVcl8ngraV7xilfseulLX7pPid7cGkIPPnj1TYZjjr7hjI5DDz1kcegAgpGyCzCBjq5NDmWAR1HKEIiW09ByJH42YRwuOCiIlsIMkd0UNsYhjviRwSnogOWoA2gqPo4c5Z4GvEB1T48eH/q4xjt915v56Njr+L/byPGGjw4+UrU/wJMd2dLSFC6O3bMjhh/HC06BLQjpbbmjr0+nBDdfCKLWY/bA8kAvOr7Wvta+1v4PbzYRL1ydfq19rX2t/f+sPWH0z65Ov3rbuOIrVyyvGHvlyy7/yuLIo1a/mjn/Qx+ae9rLvrJ6vXD9sSU45pixQR/bCPvqww5ZPSXf4IY3GHu1rWu+E2Kpb99qO6DbSrTlcc9WxBbBCzdbCs2Wyabf22y9VyBobSE8sRprv2xcp6tuvE6Oez1ctX/Vmr/ejeFhX67Z2hijGz7mel6wNTJmu6jDpf36kUcesbjpTW40tj/+A9lvWmyNZxGNTeed/+H5fu/Sr6w+Ozv44EMWhw8ZtxxbpWOPXb3Hs9U9aJTT6x3ic7lJ9v9YszWztWUbm/gKRmxh+1drsKyHi23f/06z7+/T7Z5lNH4gX88n+RK+YkEcOTfmGt3+jV5a/taMkeuIJ1u1+F7X5rGiZzC5QVe8kskW9+kFx8MPP2xx8IiDzc3ibM/2f8bM3h+J7d+uGuy+NGRdMmJ+c2O562Y3u9k+z0YHahsfPu/85dVDmQnQEOq5xsOWB6wrrrxiceRIxBuOYKMYBwLkistXDjj66KMWtxgPj31DQKLhkxMY2bUjw70Z8bbE8wFgJL4kFegeAr3+it5DtPtkAUDA6e4DL8fkeEcyNHN0Ojem4ROtcx2dgPasZ1zASFxHH5EJOs9RHvwlAR3ZilbD79hjjl7caNh2m9vsmu9qFTC0n/jk6usZn/vcsGPoe8zgq4j5lsDVw49f+uKXFpcOHK53vUMWNzj2mMnnoINWXzXR6FfgkaN1rTV2XVrzPLN6sU0/fpWMbKFzL+vxXcew5HXEBzY9O2vrOuaXeCh6YqpibGzdvmzoSEa+4TsyJJzzaFzr4gQ/CeRID3aIYzaJH3FmPDuM45Wv4xX/bKEjGnMUvmJBI4t+5sPP0fWqDdsXCt2ej2XnvbVE3iOfTBgqDMY2Bs3KltV3z6+6cnPX3e52u2tP4vM/8MHlFWMicA8fK4pABYg3SSqORiDHEoQ5hxAsEb2R8uLCBxIMBAAgKBggFLfieIctgb014lAA4y0pJLAVPWDIFvyKhoZXhuuBG/8AR+PaPToWUDkm/dB0RMsOH5KwDw8vbjiHToJQcOvo6TtBHvPoWkevEHh9yFbXEoWtl1+x+l9XBZdVH88LL/S747EDGth6FVzhoNd6YwNZOvnprrFHR1Ng0V/fn0+24wNbOwUvr4zDlI/pkK/R4emIJt4VU+faui4dW7Eq0rP4jzH86Bqtuc7JMF5btxEm5NFJI1fyGnPMdkdz4FwxIpu/+CH+aHT8koNnGCTLON10dIqBnaKYYE82mEumTgb/XjX02TqIr3yBZaV/mCUfvTHn7E+Pq65aLi659JKxEi92/DX/A7WN80YSf3koBAQrryA87NDVFuuqq0ZlG0RfGYEGjIu/tPrmbNshnxqqel6pSkJzKKUFfAYK6t5gKgKCxxs591U43ymQGPgBwncINMZxgMLCyBIGyPWcA2hONVYA6vTKwfRG1zzyHf3m22fpdhWubfc5zY6EropbH5jhJziNkxM/vNBZZRU4gaR4rXAQgKug/OQnPzECa/WHZz2qoD/88CNF17y/wn6162G7Y3LIICsa9rQK4Qcb1b23pNGby340mmvn+LODX/GCX7QFlfk63uxDo9FBQ6fRAR+xAjv89GxIR3qb2zzX7jmmn3to6MIOXZK5dqSXY7qs2+Vej0B4iCuJTJdkauv6Z2PX5sOQvXjSzX1HNvoMra8sGA83evBHfkkm/SsQ6MhGKzfEPL5o3Rdnvno/7Ng17l97El/wmQuWW6NaAJmhmB19/ZXiFOQQAGtHjJWaYZcOp1hJCBPMvmUtEc1xn0E6BYGhMAho4JrHGOcSm+Jeq6tuxtzr8xO8OAoYdFHh6IKvgAIOmR2BiYeja7TrgYMuxwGLjgIMrVXYJ7BsEoB08JmPnwLQGd8CiXwdX/dgxz72CBxy6MA5rmHguXe5HCvQmMP5mm01e2cbW62rr179EUl+sFLiDR96kpvOeGdXnX3hXqFLDzLoAs8w0J13jR8sFGhJ7RqPeJpfQO/f+Ecc6HiYy1/OHdlAR829ik6+oLvraIw7pzuc2e6cHvxAF9cKJJvohH59XvfpjDdMsyu52a+FAV10fMiFHT/lq+j5XMEXI8boZr58uWj47fMDiy+SN2ynX3GJJ1yNueZT8YEHnLSjjrr+4ta3urXn5123u9112E6/7wPvXx4ynsEOPezQIXAF8OVj5WU0hxJGEKMIYogXWjcdqwfFBLlviTGo+ynsHJBWX2DbvuHluVjQG7c98RsactELBM9rrhnLaHx1OggKADovYMlyP7B05+uOQR9wmnNzXKt6xx9//Nzmq7IKCPl2A37+Qaf4kplz6c8W5+xiYzo7NxYWGj2G2MXV47g1MJfUdBhumM6/4ILPTJltc9GbSyZeAho/c9iW/mzR1rFyX0dPF12wrArK6jcwtXy7jpliQieBxSaJQ7650WsSVbERL+aUtHxUsurGHPOfo4YfHbNBy2fuhS0713F17bz72W4u/uwwlt74sQeu9GLDei9G1o9hTTfFwGKkKBvH33hFiw4aDLzf+cAHzxsL24cHNp9bXP6VywYfu8TVQmC+OWzQxZE8kfBXDdlbAwryFxtbu0466aRrT+J3/9O5y1nthqOuvHxUwxFYV1+5+hP9nx2rAaPVR4AG4vWPXhnkOQ6d3zT5fQ7j0VGAcgIGiMY50bluni0ksP0/QKoZvvgrBr4xYdUNKPppBYaW0/AmC10dSAWHVtAYM4csR8D542++l4yHFdLWCw/yJa8ipbvmAM/KPvBnP8fGv6RgO904RneOX9VXy4F0v3gE1ic/4ZeQn5jFA550pR+e6atnEz7GXU/f7ZFBNt562KHX0dNf8ZyPTHuCLr3dX2/G8RGU7MNDwqzjSk86KzoKPnqJYnx9Fdb5zbFx/OnNB2yARzqks3F6krlui+4apjpsxBr9jPMVfu45kuOczHSBlesSVk9X5+HliB+d8bFTsyqT4x4e6R1fL7QOOtj/5XXVjCeFefr3Av/Tgd/Cr/7GjYaPnLjhWBi3xjzz8VEIrrp6setxj3vctSfx29/xd8vDrzdAOOboxdaoFpiMTB5b5ksXn/7Up6cTV9Vh9R07gXvY4StwbR/9fMlLLY6mGCeVWDlT9bJiAcERCPj4brhnaUnBCQAUFPiiVUDI5GgNmL70aeX3Mo08DgREQUC2Yw7W0RlDJ7EUES+y/JyXLM1KopiYzzH0hoWAEaDsA3bbZdeO7qMn31z6KlACkD1ojA1IB91q1bvsstXPrN/97nMXFw4neydx9dVj9RlJYI6GX8GaPfhkTzY7R4eGvhJJEDgaC5cavHwTyBt08xQNuOLHp/QmI7s0vOBBN77Dkyy+UuAUv56pHUtY3VxdLBhnv4Y/XSrs4qFEpAd9yG++lh3hnd2O8TFORvjo5LALbZjUsnEdo/XmPn7pbS7eGvvI1uBhnJ1iwxvmza1+OTV8NJbXK0dWwutD568+GTDHbmw8Y0068839/OctHh8dSl2x69RTT7v2JPa1eAAKTsZSjACNEOdtQSSTlYgjBY8xlcbzbD+6aPXNoYwX1JLXOVlWA4FixS3RzaEDGoFFJoB0xtEFT2A798zqs2lFhJOBG70CwBbA4Cso6ODLp47G1ys3nhJVEnsrTwf64aFXROgl2QFNDgwqEDBRpdHTR2KQgQ9+sKGHe/DywkwRIxcdPmwoYAsUjSx20KNxNtJfF6AwgTfdSh7nxmv0NI8P/V6CLwQVP5hDB/qTpfMZ3ejPR61w7hkz1w6ML+xa+DLZOtnrXTOfHHqQDzc2ZDsd4RS+2buOh4ZOR1fR0dHp7tWM48m2CoSWLuY71+IreR3ZGb0xOLBRc3//+TCXE4o0Wr7hNziylXwNL5jxv91LBU58eZyE8cBj10Mf+tBrT+JXv/rVy4wRhLprDrEKYwxcihsHOPApt//qZVvFoZTiJIpTRuX3Jtt8RhrDGwh44U1eAWW++474uscRZJJFV6u3Z1j6BIwExB+NRj4AKzp4uVdy1oxxFNABS5/kxbsAU1x6K+naPDZY2Tgih9DLqs9mcjWBzC7JwPFo8PJ2X2Kbq9FVwxuOOnpH2GVTwa/hSW72k0lX9rAr/Y3DRUFz7JeE2YwfWfjbrfAdeXgLuPBHb553GvxORkmMhjxHNoevefDU2UIWOjpr8Najo08YO6c7+q5155p7aNe7e2yJzpFc9vAZ/MgzThdzNDrzhWRsl6LnS1iEqTiCFb/AE415ElF+oNfYg84CppOtkYkPHcSGx0ndXwccbddY2K49ic8+++wlBoGbA1VhijOGwoClsPuBXNBQ3LXGkcbM0SgbqIzUyGMculYPweQNN9CAaD75QA84R3KMo8EHfytLfw2HHHMBgqaGFtBsY4OGX47TBJvWmPk5UHNfkEo8BQddq0lz0MJDoNAdVuSYq9MNpvSrOJkv4TwmWNnMp6tjvNhGFn70r0CRJwgkGB7xJZOu5MFOh61xvD1GCGC26O4nj9508jGZYino6Ik/Oc7R2U4rPo3RQ8fLESY6Heldgmru002HC5nd1/E31z06a/zBJvfJc0TT/XxlrpYtJbIjGbpxsQMLcW0ePmzRxaROHl0dyU+HZKZHmMKK/XZZ4hmtRoYFUmFHw5fF4XrDV3zQcfDeNey79iT+wz/8w6kNp/mSAsdhoAFYwxggOoUlUkBpjGQcwEseSuJjrnENUO4JMrwZKBCs5q7dMx8I5gBIw9+1zmnGyY8XnTznemHjXo7CEy90dGYbEONJN/fp5T7eNfd0Y+uBQgeFx3aJ/nDDQ/VFx0F4oSNDMZRsmiQw5mjXQBc64+dZvz/2joc5Ye1cl7gCz5hObzro4VbRrZB237X7cCugzO+jLPa5hxadoIQX+/To3SMr/ysMbOUHmFSEtQJcwihC63bho3h4DGM/3ujiSx98OxZj+QHv4iAf4dF85+EnFvDWzXEsRtimKcres7Cf7TpdyQ47PfvoQQb+Yr0E5R/j8CgXikn6aO7Tt8Y2NNnKBmOjX7fPiYfiS4IAaesVE2MUpEgA5UxOl3gqiYCgHAcxwFzBZi6l8GEQOtfmGtNUKtclMBmOdNDRm+u4brTWWMeAAmiO5QQNf6D4Uaxkd49cAe88G8h0jpdxzZiWbjpHr89Pf7qYW4K5Z8sPJ+clCP3cFxzmSCRv6SUB/VV0XSCZhxbP+GoFFNnO8WFjcsmCnTHX9NLZSb7mft/MY6f7zYODJLbLaRdgDF2+wlvxEgu2jmLFmM5mNOawo8ThE/PpzX6rnnn46mSzix7Zzra6uRpd3ctex/yukV/Swo1s1+wXn+KVfO9UbH0rsPigRyeexTydzXePfvSlH34VJzaG63orfjT606+uud+1+1rn43jdVuK/+qu/WlJYZzDFWuarPjrDOJXytnyCmNEM7W0ngxlKMUo476hAMF61Mmb7LACMF4TkaxmBv/OaMU6Mf3T4O0dP/6o9fo5oyPWMhxadhOEQwcm2toTsQU8ngcYx+LmHnhw86S35cjxc0JrbGF6+RILedXT46GwRHJ4tBRHd6UMeXnRAr+GRLfjTDZ66c3Rho5GFvsAybiw88zWazuGg0Q29a8FZYdPIxwMvdN5hWE3hp5Gnuy+OdPqixQM/POhKtqNi2AqHTlFxHo94atmIlzG8jdEpexybywb3dMlrZ2SOBQTu4pg+8Us38/ByNE/8OCaTDvwkifkwXP9XDe/8g951zXkx4RxOw4brlsTnnHPO/Jw4sAQeBgHAkIQRoOraBqG1yjCOMYFFyUDVBDunSHDgqtgcJkAFLt4C0LzmGstI13X3jdc1ztLR6qqrJvDoyA5foVRkNPclX8DT3ZE+ZEgKx2Sg0wVaiUaea3NyqnPHHEwXtF4gwbQgMRcf52jQd1/LTpjAiWPR0mUdt/TU0LIrG3Ry+E43VyPDtaMxfOnIPjqs+9p92BmHZRgbdySLX9c/IyY3HulAN0UGDwkkTtI/XhUic8Kyazzoqzs3lu6OruGVLcVxdjpXGO3AzLdl9uLIDoTsaPCim/n4JdN1+ISFcUfjZNKBvnxgrhZe/Jdv2EaO+eaFFVpyxJTu2h8dHLyu23b6jW9845ITGKATQDlKEkSwo4qTwgRTRguAGodQGA0n4ydR8Gm7zmDJTHF08UPjHscbIwt/RmnR6po5evfNz8l0YIO/deJZH2DGgUS2+3QzrmjRsXvZTbbHB+MSn27mkZcDdHTGa+mFj5W4AoeneebT0ypAB/fR4qPBCD/Ohyf/SGDyBZ/AgF0Bh2+64GssvmjIc89Rh6+er8l2rqMXrDBxj74a+lZJR/bgRSc6up/ddKB/cySRYgZLi4AePdpW4fUGG+NsIYdujq7TiU2u8TFWrLhmU/ZrMLT7apVvjvvNjd45eY7u6WGDr24+2/ETH8UGX+jrOq/rlVwdvmjY4Vpx43P6+XNpY951ezs9GCyBpaIKYApg3jaTMx1TRgs4wjjJPAlqnhWXUhpjnaNjIDkMNicavDg0ntEbc9SjXT+vBZb5dG9M0ekPQ+Er0ASGZERLVzLQsjUn4WFcARDM7LL15yQ0OQYPXctJ7jmnJ9u92YUfnsbYjsZYPGBSkrItGfAyrpuLVsDAukcZ+laA+EggsNV852SEqfkd8UtvPMylL0zgxofONfT0JtORXulpbjbkUzI1185tQduxwdFKSPdwMsdR8BqntzF4k8dvrskiU8tOjfziJ7tLNPw8svE5vd1Dk6+iDQO9GN9fRkd6FsfrKywdNccw18jKD3jrZOtiTC9GNLjp3kUMHrvuc5/7XHsSn3vuuUtOw0jQUlRnhIY5JQhPsYwTUN7qMcj8ng8AYw7n6Hgwdt1pKcsBxuKtkW8OOvd158bRueecTukGFPfIpodfTNGplYyOAqN5+OlAdJ0+rq0YvTX2x8E4Laezzzmd6OHcGB5kuBYUgpcemnutqgWL4uCZDIZVYLrtj41rduFBPplodeN4hbl3Fm376KDxFR7m4ek6W8xlryLgWEDn3+bQVXduTEeDB/xdk2HMOV9rEtdHf/iz02fKioE5zdWymb145FO88p1zY3SnZ3EQRu4Z19HAmkxztYqAeeEZdtm83jV82VKykuWcrhp/FZO1ztf5OGaT7hqdsXY9jjApPuk0aHYdf/zx157Eb37zm5cmmFhVsDJhWkto58DjjD7kB4655jmioQy6gpPhGU9ZPbrAApIeMPEw5uhaR+toPnmcARCJoyB5/jFm66ny008gafiQZ36OZYMxctAJPIlrriASGPBITjzMdY8e6I0JCjjoMMUTnTkCy/sEK5KP1qwQJT4e7NLXsU6GruGj4V1jB7kKDwzaWdBHg3U+jhZuxo2xab3BJn/Rh45wyA/40rG5YeeeMW9r6SKJ6aEA+AiNvWwyR3cvHfAjDw9j3cebH62odHHPuI5X+qDPTnFJpnuNo2UXOeaKc1g5F6P0jyY/4Esn95pbN9a5eeGmZaOjHu58aBzvbE0/+og9dHwj3sa965bEr3/962cSC9CE5GhGOgYyhShvhbJ6UILi5kXLcEqWvO7lZGOBHg15gCwg6uSZH0DmmJseOROtuQAQvOxwLal8dKDYGBdQ+OETD3PpIIlrtsDue3vpqCjAI/rkuV7XkVw6waVgYqNxdH2U0TNtb+Y19/HNHs0RH/g5Zi/Zjnp+053TReMHuwl251Pz0CQj/WFKH11LDpzCCkbsqtgVgBq++EUPZ58CCErj5vk0o+fgsKMXn+UvtOQodM7pqjs3Dx++VEzo2Bw208Vccannz3CKTjOXbvxKDz7Cmwwt+1wXLzVY6Jp7XacDWjzJJIf+7HRtXEOPdxjSDY3Gb+Y47vkT7tdtO/3KV75yvp0mCINWUkcCVNXGCnjAo6eEZKGUucYoiTbjMsZYhmgZA0CVXgcCHs1xzNCcoELp6KLVkoveKmfFMwYg9hnX0sE98nSO1CQw50o48sJFFzR45Gz3zcNPMAoM1/BBT2e66Vbe/ktKGHIg3DTzk0Enx1ZJna0Fe0527h4Z9HJuPH74aMbM0ehNN3LpwG42GHeOF9nwIr/CUBCynX3o6W8u2emtke3jRvPck5AKF/vJoCe+eomUb9DSD998pDk3RqaiJ4lLOglbMXS/RieySvR1TIxbcPQS39ziIUya49qx+bVo18fzBfnscs22dR7m6c6Nw2pdx3j4cc7gc91+ivjyl798ftmjwOE0zB09XNuaAo4zBADlVPiSnGMJN7dgxo/yBdD+QNaMaeSh775jxgLU/HRzjKb5NfQcgpc5wHT0bGQFRC+A0lmr8qP1TEkGx7pvzBz6JQt/OhlzXE9kupkHG3wKPKuQN6M+T21buM4/W1yncwmkwxF/uEtqY+Q3L13Ybwx/vpIUxvDT0cJG8IYrXmGaDq7ThR7s4dcKilYyangKPnomC3+46+ThhY+OjyNd6Sgp+QdG6I2lJwyzS2cr+/hNd25My0Y2kae5Z37x5Z7iAUtz+bqi5j4ezdHW5Xaudb+k0/GugJFXLJpLL32dh3F6hplrDTb+X8VBd92S2NcuMYoBZ3GGjwRsjSSv78cyloKc6D66lDefYozwWSAnMRJPDsmJ5pvrnHHNZVz0jDHu+NUaWebUBAzAdCs63hzspZsAUYxUXnw1eqCp8hvHD51zRct9cuiVboHvXsFDf3MAL6jp7T65MCtZHAWpVYlueOKXnY56tuGr40uv9Z836jAlQ5FwdM0e80tiWBjHl459BXQ9+chyTydPALJLy15y256biwe90LsnKVyv+wSG7LUFpks4m1OwswMdnOyefHFEkUMLH80cMs3Dn07hr7te9w390Yarhr6EIpe+4kGDEX9ULMjI31r8k+H+OmbZ4kgmnWC+zs84vbR4aeGNRqOfhtee/+zuuv2K6Ywzzpi/YiIQqI7+3hSH+asWVpGAZAQHStKMZQAHciZlKdDP/ST/u971rlld0Uv87gk4cs1xXWCg0d2jD36MpQP5DHXPNTDwtk310kQwA889zT3Ni6qe2c3FD2+A1/AV5OgkmsBjn05Hsrs2V6Mn3QuwghYv9+xi6C9Q3BewCougpScZOdh99jiGN0xKHHIFh26+YCcLjvRZDw78dHpUROlPT/qyMb3RFYSu6aPTo6B1j2/QuRcdPO1efA4vMaJPH+cwpgN7w818vDQY8J1PAXwJA4bm0j3ZevpkhyN+cEHvWosmOzQ05KAnl/30hbMEFjd0LB7IDku81nE1Ry/m+cb9EpeM7ES/vx7xYgMfsGs9psLWr/7G+a5HPvKR157Ez3/+85cZwCDPwP6DVb/V9RFICUUYhXM2esIJdM2wFDZHsgpARcBP7azo+DDcysIYbzDxXA8q1wHDMOdANZds/I255yMLb5CBhwaQ7uMn0MmWmIqSORyYE1X+nMc2jWN8u8u2l9MDGM+AdmRrK5MmSf1xAzqnZ3aS71rCCVZvTuFsDl4luHmao+S1CzLPStunAPSgF9v0dCcLrYDrmo6u8aM3+ekHg+aweT2hzXMka30MfmFvvu92s80zMD4aeXwCV3Pg7GM29uBDPj+JnfTAk85eJPpfI81fTwY61PE0lw66a3igZwc+7XKcd9RgJT5ci0+6Jds9ODvS0bz1uRUFmLWIkY+G7PR1XUOvVwTciw/b2YMfGXCILhr6jetdp512Hf4owG/91m8tTcYYwCb7ypePBDynAKrKRDChaBOWoY2jMd4YoykrMfwXqGj8IB2QaPEFiEBgjGOGZhxwXeMjGDncKksv+qFHZ65rDu1cxaUHEMnDR+J48ZWjOBct2yWnFVOw4Ktnv7l4V8XNVyjsNiRVOuIjCfGiB17rW17yNePO8cZLcCgMZKLvGZF89glYQeporjF6wNI8umnG2Ep2gUKuYMuOfOkIf8fmdA7/EgYfMnwDTaErMTUBbCvs53dwQOc++yVxRcI9uya7EXbQ025FPFg8+NXiUcC3vdYaw8c5PbODXfkPVubQiX16843BzRisihNz4K3jRQ6ctHxe8pLDP/xWApuvFYfmkuHaeby0dHJPo3/4k2XckS3juOvUU0+99iR+1rOeNfchJjMUQw/VkgXgxhnvqBfQlNUCcv1aRxcgQBDUvrkjkCWzo5UYMPETNAUjnnryOV6QCGpjaN03v0ARaPTHm+6CnUwBgh4w5qr2+MUnGzgUwByVTgGOhhw0EsI4Gd46C05yczYbJDredMnh8W/LSI7rAgs9OiuvVZsctndEA1f6hDmfOSe/Z/rsSR98zZU4+OcnY47uo29Md+1IFl3pbvX1fyvf/e53n7wUQhj0gxhJy24rNJ500mAgQeyaJKpr/NErCD6SMsdc99jr+M53vnP+BZTo0yWbnZMBG42v+YgcGGrmwCnbzNXgJF7iSQY/4bVuO/4wRKtVSPnMPLwdD9S6d6D76xhXGLKRrgrzmLfrGc94xrUn8TOf+cwha68imHAURlYYjDPcmEYwesfOdXMLHPMAkHNa4YCLHxByoK2MgJCgdNHSxwpu61ugu4931T0648AgC3/86MOx6BQRuuEj6OwyAo6+2jp/fJ1nswLgEUGAFbx2K2QJADzIBn7JKig4PZvIE9zGJTLero3rEswqAiNJkc05OYx142Q3hkaxEsQFZ4mkF4T0xzedHPGqrdutYJCBtxed/g9tuzT2K8T+tpr3B+57Ns7P5MIAjmyCAYwcFTy+w8/XYs0jC5340NHSkY880okBmOFJJ/rSMzt09ipiVnUFQ8HvEwktzHT60Y3e7DMfP/PgQw7MOtIPXcVFoidXi6/eeIsduVrjerTpRA8yHF1r4mncv25JPPbc86eIBOYwK7FrlRDzlOt8XQFjAcJowWKcsVUsBk1hY1wDIjpHTtclCfmAlxwSzTx0VjbJQWa81nWhm3vkp4+CwAF4m1tycZQE4hBzamTHjy2CKrskfz+i8EfDBa+V0n02mCMw0TnHt4Rkf0Ft3DlsJakANYavhsY9GOAPQ43N7EqWrnXU8GGvoqlgoY238ewwR0LoZOnkwJAcAWqeRqY5ku3+97//PHpZec4556z+m59Bi6/kIUMRwYcdEpoO7HdNL350Df+KaDsoNOKF3XQruehALwXAXJgb4z++pLtOFl/7wYvndC/J6IgXPuwsNugqSVyTw45kZFPx6ZxcHU28OtbyRZhGS8Y6LZvR6p3nKx2tDvdx3LV79+5rTeKtH/qhH9oGCGUJxtBziiBsS4JpQZ4wYLh2zzzG6wAtSJw3jkY3Biz3OdKKZvsjOFRP29yABDY5AeOccXR0TSfg0oFOgU8Gm8xX6TnVOX3pYC4exnJS9uiAN+4cnbfbAkTyevlSApOJlk6O+NKdXgJMIYEjPmTQCQ25eoFhTBDr5P3P3u7117ai6vP4Pg+xu/+NHd+YYIIxXkE9gqIih5sSQYKQY2KiRiNEY4KJzZZ4IxCTbYyBF0ogGkEiKIpwPKDgDXlpa0x84Z/R3Y/Rx93zM9nf06NXTvdadvN0JZWqWTVqjN+4Vc0519prp5/5ghkPrZL9q9Mn5KPDK51bX1WyHVuFbfqJPhLRvy73o/rs+Pzzz+898MADe7/5zW9Wnj37kiNJycSXPXonYA5vfuVjjzI2L/433kavsqtYcNJ3KosVeMibetv08WZfG6IWZmP+7BQe/PkAb+vZlP7o8IBXO22Cju/J0i+W8M9XanhU6+OvKuGMNzp8+VZbHxZ9tLVoxfHSP1xsvfUfEl9w6tSpA0oyBCAc4BbUbukkSeGE6lcCTvkUck1ZhQLmMlw0+oq5WuOM5XZLMJHFyIJELVHwhpdRVfKspfTxy4CVj+qEeM1rXrMGDJ4lmJIudNC3Hp/0I1uQ9pNFHi38yL3ixAmb21frBCPe5OPH+YIQPvrnXPIUY9aho4e+tejSHS06mJrPF40p6FTy2Sf7oytQlTDggy87orU2nHhaIxHe85737F177bXr+BNPPLH3+OOPr58ysDPd4ZSobo0lvLXueMiTPBLWieiWW3yxEV3hDCsM2UrMWZef8jM61zDq00sfblizhzEtn8DvlMeP7HSvta4YgDtbmqevAgf54cnO0dRX9RVttMaLO/3kxF+rwp9PzIv14zuXwzNnzmxP4iuvvPIAA0FPWJ9teutqV1MLLjWDAhlw89MIjSsBjaa+iq4Ac51CjGuuXZAzoy0ok2ccRglnDj7Vx0qe7bstRReGAqLSrZP1glOLn2d2AeHkcQpZZ05LZsY3NrGT0UkDqzmtufSEkb3djThtjAu6cOGJDzolfGRkx1mS3zze1uqHs5Yt6BAPMo2T4QT1T+8uueSSvVe/+tWrDn46iA2ckpJUkMFqg5MseDlpJWG3w/Fle1gUdKpxNflksIN3I2iNZ6d0bY1xPIxr0RvzktTmOt8L2GyslcjujNDT3Vpr2EOJdwmrr0y82UxlV2P66Nts6Fp1rdJtXqPlb+PxglE/Pgr8y9jhs88+uz2JL7300gPKCEoMJDEhjApgguoTmFFdr0wWgyjGMoCCjsEEcIlXbU4RECWCQBIk0bvWz4iwZAS4nQCcVXJR3rObYBNUaNuI0ONjLV3DopBtTkXvhRvezz333Pq/otiDbDJyKn5tAOyDF+x49YKG3HRVraGPMfx6bp5BF+9sUMErflUlvuZaQza+SvzYCHbj+RIt7HS2adn4vIWGx5yTl/6StI3LnEShNz09dpGHJwzksIPW9YyLZIafbD5ySuujYxfrFLSq8frkWpu/zFlrDbl8bx5Ofdj62Cm+sJnTKmyCDi865mtt1XqVTHNaJQxa/K0Pc7TxIKOEVo1pyVdtgGisX/qHyyPc9iReboUOLHJb5DNAi70NFugZOeeogBFGOIDoM0ygrTNmTl9gudZvrHWNW8egTsACiDE4zLU2gwgmeAW9Pv5onSKef2G2q8ODZxjwNEc3ZSZJ8q3hXLczPZuZyw76ZMIkyefXIc3RR9tJjJ+qwEEPcgWbDVPf7Z5x+K1Hr6WTal0BoI0XmgKaT+iSbxQtO1gn6eiVLmRYpw+/E5Xt2J9MReD7GV3vKsjxeEJn6+impjd+WjLhggWdMa1irIDWwgqbWiAbJ986JXsYZ6t8hmc1edaZr2Vj+phzEtss0psPS+Jwk6+fDP1w1E8mPo1n79bBml7FTTpoW6uFffKuPdb7cHmM257Er3rVqw4sopDE4DiBSzjHYWYeUGMBbnwaVN94c4qx2uZnHx3lJ31zxhVOMQajjUbwKxTOCebdSsFIB9fGrUWjKiVWjkZTaw06iam1mTE8u/jowinl7ad+n23C5BZcXxUcAqadn154l/iw+0qdv5hym9f30gUbubAIJutK+OzE9vCnl7GqufSCGQ/ytXSBUQIa41/jCt50gQmG7orcFnsP4Nt27OJ2VVJIhJKOPFhU/JIJD77m0XbnpA8nfGFU0dNTq5BnPRyqwhZsbU6xnqz0hkHBx5r8y+740pmd8wVdu5vITmGrJENLxtRXX8EbJrKyvQ2cPHrHs3VqRd/6yQ8v1+y78Dj885//vDWJT9xyyy1HXtxwMgcydi+5AkdQSjSmaKvGZ61Yq6LhGAWfaSz0lFVygHlj1kgOt3gM7UWJWy8JiydDSQ6ByDHefDK8MXI5DE/OYhgJhi/9wkC+AMUPDwGLDznkS2Y2EQRe1vjcUmEva9hOckpCuMglC38tjMZgcDJKXLfn+JUQEszfkMJlA2AjdggnzLBbw0cKmuyLrg0KPzoZo5eNz8tKfIypBa7N5M1vfvOqs2vFiyjfnPLFDHRsgi+sJUU+xss1rGzV6UZXxXrV+kr6hKcSNnzgxlefLHbG1zo4W9c8XvmRD9pU3a1JKHHjkxB9fCWwOx+4+IRtzUlAMhRyYJ8YFeutI091jcY6vlZbF010WpjbZCrmFHOK9Qu//eeff377R0w33XTTgQ7AGBBMKU4gBLDpBC2DTSWUlFCjDXQVfzwDrHCMuel4PDhDYjr1XPtjDF/DkzBORhgEK7kSQBByAD2SkUylJFbpIyCtNU82euPW2AB8Ib/nYMmhRs/hTlFrrKWvRPcMLsmdYL7JpS8w8MTrj3/84/r5N7o2E7LMwyyw8O9NN3laJZxtTvDDmy3p3Rg8ks1HYydPntx77Wtfu9L1iIGvqngB6A0+OTYIuLzAoj+dYaNDmPCxFh+yGhOUxYySHMV89NMHxszlJzzo2IagmFMV/PStDQP5KlsqMNhcbSa9Y2gDVuItjlR9a/FkPwkInz799fFPHzV9km+tdWzXRgonW+CvurZOqU9uG4V+ONJnoTlcNp7tt9Nnz549sBtbzMmMiEnMlYw4mK/AGMRcygW8segohVcAjTG2io5Ma1zbPb0V9YzG+E4tuJwG5pLJARJdUDsBOUygMSYZGZksO64i0Rg6PcgzP4MqW/jCCVkC2A5uLHkSxDrYjQkaCYie3eB2mroldaJLZhsMHaxtA6F3doIJTvzm87Tx9KnQ3xhM1raeHuhsajY/b5ndwRj38oksBW92YjP/2pX9BDnc7jJ8SQJuvFS2yq+qMbzYgD1gZksFpmrYrYeBbfSVeCnJqOJtXXrhFXY8+GQmmTF0xRVfqNmyj7jIiSfZ5hUxYZPV4ms+DFq0eFs7iznYwuFaDKjsFT25eGU3Olqnbby5aNVl/nDBvj2Jr7766gPB84Y3vGH9YN8bSsGnYjQNnTGNteO6VgA2Xp0KRE+5TWO087oF8msGAkvQOw3Is6NKEuvwkQSdXsYkhhcu+AhMeGbAcZST25xApRP5GYwh8bEendtiz4EcQ5bgb3OzjrP0yWQ3+GDQh72AVuGEhRw8lObCqMACh00KLzhV+pOn5lgYtPAJ3vQkw1rP7L7b7HS1EZoTyFoyBCl+Wkl+6aWXruOS1sbjttMb6XizDZ34CG7X7MIn2viiLz5gmS28+ir81iiuzSn5VzFmHdpo4kcOX5YExsPJLzZ3dlDhpTu9JD69w8p+bGDj5xvVeHjDhbdazChhCYN+NM0br8ZvVmvQWXM+m6gL/8Plrm17EvuyhxNK0lJSIHGOExAjhbAECr6qYowBC0rX0WrxYExGdcvr2cxtsi8I2DC0EoFBvAWVvPhYA4fxZFSmHOOShfJucTlY37xxp5KA40wGRS8gOdw4XJKP8+GStOxhHR7kwwKjdRmYvnZ7MgogfXy6lcM7GTYp8sOlVfBUYI6XwIJXUFXJzNHm6KkUJJ2qbo+dvvg5XXqe7w6kNeS+6U1vWl9o4YfGiSWBXZuXvNmnpFVhhwkf9iGLL5QZF0pz2q7hiD5/aM2p9Kwq8bCOPNU1GdZpXfMTnPDygfX0plt3aW2K+vS0WUpoMugksemVr8KRjGpYw1Y/f9TO9QpafRX25puLz/H1Tkm8/mtTymPKAJJMIPp2ju9OG2fkQBDoWlUINgYQB2bUgOhHY37OGXMtAfCjuCARzAwQLsXacKjTAE5BSSdg7bj4oOVMyYOfk6bTjXw8rC1BnVp2Y3TJUbQZ1jh62DhcIAgQt9v6MKaLIjgET5W8AlEfnb45pwXdJY11sAg289a0SQgyMtnUGFzuHnzf3UdEEtdmhkc4rVGzoTGb9a233rqe3F5g+YMG7x3cTvd1WzadPmBXeBT48wEs0yfTduaU2W7SwASbMmMDP/T5TB8Gdklea/Xh9WjQS0ZjvrRkc+J7scE+fJU9sw9++ZQstksfhWw1HOZL1OjzlXkl2rDGL571s0UyFONLf//FF1/c/gcQfijPAgpxmKCXyBLi4YcfXp1qjiDzgDAaYYFQUsS1eVXfOpWxrQ2oMTTWGMcbjdoaPDf5TP7JFfyCEg8BzlntyPjRya4ruM0rAoFevVH20szLHPwkNQfBpY8XuTlNsdbm0csoQYKnQMh57fiCxLW+KsGcEKprPCWxDYQOZM3baTzThW4ziQWuxxAnqnF6WgMDufjjw3a1sEv6D3zgA6uv//CHP6zfyHL3xe/WWK/SGR46KtZPn+jnU2PRVJqrxCv+1vOfsXhYr88uKro5R794FTd08jjEH3zqrs8Y/O4yvVBUbVD4oTWfjfGfSRyecCaP/GLAPP7WqTOJ1VmsbX19Mlyr+mq8j/Ngp7fTJ37yk58cAWKRYPWspxXY3qLed99953YqgtElHFDXAt3pLaiM48cwlEKDPsenoGvj1q9AjvnHN+OlrKrfdX00JQ7H+DgFFs7iEEFOFjxOOXSSxxgd0bmFNGZdToArDOR1a5n+Sk6Dg876amva7QUpmwo41+lgXrJKHo8S3mrbNNkADyd0AZZc105pcuIvYG1idLWO3jYK+OJhPXqy9a+66qq9d77znavNJLEvdXih5a6CfJtGOOJJfn7L/q4VNK7paV3BXQwYq6Dr2nq48DRWmz2tTY46+eibY1e+g5mf+NW1hKaf05d+PjGwkZMhZtFaT5ZCB30yk981Wao+uuboF+2sjc8Sj4lbX0mGln9gW3DunzlzZvtHTNdff/36EROhmEhiRgCEspwqwAULxgWTmmEJbjdKaQW/DK/mDDxcMwa5VTKNWa/qty4ejWcofVXQOomcJGjcWnrTbE0BbZwOgh6GPvO1SQkkbbiT1clIL8ngpFPxTN+caA274J1dJJEgslE46W2MMLKrU1Uw9a7A10U9l+PjNpDdycdLcsCIn4TiD2vpjg5PpzlM1sMDF+yKPtzW+16AF5mCHsZuM+lkU7FJsBe5agUWhY4VsmDAR4VRhQ9myRT21lkDFzvZ4NRkqdnQGnNaso2r1rbeHJ+Sp6/qt3Ga4zdfG3WnQ0c8yIkWH9jZrLiqP8fwUYu75qylkxKteaVxBeaJP7vxzeSnoFvGd/qIaf2viBSy2EJG9xGPHUzxrOTP7wQHwwCVQQl2rZ8RFNcFcnOqgt46wFVrUiZeKVh1jZd51TX+0xgCWxLC78TEj5OcUByVPDsxOh/BCFjyOFtC45EdrDU+ZeAJx6x4sg08sLkWKJydbqprfBT8rcWPDAls42RX6+ngfcT999+/bjLm0JmXiBIOnSJglLDgab3NWLJ61udL2ASxOw9vpX3BQ4CjlfxO4x43BLzEhh//bImHPvzZg07axuHAF94S1NrWTH+xidJchdzsHm81/7O3azYnJ/7Js3m7KzFno2KzX//61+sfsdig2oys06djvlem3voq22rJT1a02SJ6tG3w2UybTqprZbbpi7+YXfq73U4vx/URBgSqHCCofFEAs8DY6QWWlx8U5iwG0FpPES3DMK5iXaC0rudOpkzwFfTGKq7J0c6Kxri1Ekdy6nOeRDZHHrmMGw/rOFmfDhxtDR0FsDHXSjhbp2jpyZF0xV9ikcFeZGpLMPT0NA/fps6uycSP/Z3MTmR8z549u/4ZoARze0hPCZbeyXGNng1gho+OElgye4GFL2w2MPbhR3SSmN6u08WdQs/YKv4qnOmu5E9zbKGi6TSM1hgbmkern02mzeor5lWFrmiLs3wXLnJ6f0FnuptX2cSttESmW+uTn2y6q/QxXk22ym/JU+mDD1zoVP15raaH0pgSP3gq6bSU3ZJ4UezILVYBByhnS2IvbhSCFIIFk9PZn6cxDiWUjDJLyqgZQcUnoCmoTfEUa941OVq0zdU3LgBLYo7jTI500tDPqYu2RJEI1pXwEtnpRY5frnSLihZeuAqIiYHO7CYIyC0A4FBdKzkajaJ1reKBJ9psVUBKNtUfYjz66KN7Tz311KqngCMfXS1sWsmDBxz4SkB9L3tOnTq1fheArm7X+dKmULKyheq0cgfg4z7zZGjZBF3JaZwMhS7kkm+Mjiqa6NGwhT4flHRoSiD21ko2PtO3TsG3ONNaV8U3/PjyKTnG8XSn8cILL6x3IvGEjy3pxofJz37m9bXmjLm2lkwY8K8PXxgV6xq3xlqVDMXY1AXdHF9k7vR2+oJbbrnlIKAChMEFPwf7/iyH9hzHKBLbyyNf51PcoqGxnuCMgWe7WzsdI6iUiH4qVr/1KsXqo+8aDR4K3iUNgxiXuOS6FjDRdY3PTExrrSFD4ktyPF0LDGvIhd84W3F+GNNHX1XM0UtFq0XD8VO2teqklSwCGWbP9z7/lSCSz8kqub2R9lm771xLUhjpHA8+pBO8+r6F5rHBXDrBo7imtwR3F6CSZz0Mgow+rpX0UIybt16fPAmPFhY6al2zm5Z++GY/toAHDwlIH3pKSLZhdzLJUfX5EgZxqeJhXIumpHOtD1N+iCd7FZ9iwFzzVTxmjQY9fcS/ig96c+hg0SrFRdVcLT3qd32s527PxH/605+OALCYcIZ0O8LpADFor+jRESbJPXd4EeOZ07yfrnGCCX4lRVJKa61WzQFaxkBrXklxmDggp7hGc6zgOYXVAscYzMY4SeuaTnZ2vI0JWjzwc620q7ptRes2E3046cFR8BoT5Mbp4zqdqwWFPppZ0sE4OgWtSgdr9NGwtY+RBOrvfve79RabbiVeCV+QWltQ4s82JQweEkOCeDb2gstGQA9ryS6ZbRiPPfbYehsaxuzTczqMJScZyUm2QwGdggZuMvCBpXnyxJKW/E5v/sFLXLkjcZiQx96tzz/ZtBM++8FrvReLYlVs822V3gpc1pCXz1yr+vkkn5X8xlpPHkzySAtX+MLYtVL8JRvvYny53u0PIG677bb1RwEwaCcELGM4eUsKwFVBQXm7uuTWt05ym5MAnIU2YNMgjJGjXSuAZygKqRlNdQ0nGrzNWWPcGIMWwPFuAzCXodBMPMa0eKKluyDpttTGZYysKa/1aIyli2tzxlrTuuaUud68Njx4FewKPGxKB6cyWwtIScYHvqyhDytaOvKDpJHYqkR3jY/bZ5+L+0jJ5quVHILOZieRxAJMbqt9DVUS4A2TU1rC5QcJw3b66e3auEQz3kZCx/ROT3jNzc2Gffi7pPAFDrp3x8EW6JKlVYxbx+dqSQNXcsQ1PWFLPl5KsvHJj+qmf8Ouda1o0ZChkt+aChrX1mnxJgtOdfaXeviXv/xl+9cub7755gNGYQgMFIwbozCnMiTGFbSdRMAWdEBzNiUUYBWAM0AFfdf6syocg59ra/WNcUrFHB7kCdJkZLxq88bplS7Ww2iMDvTUj5cxfXT05Xg6k6EaV9Ep1pDhWtWPLlzG4WkNLGQKYslmHG3Y4TNXsAlkOD0je8Yz5yS2VpKqJV0JnY9mi96jko1AInt88lEY2X03nK7usNDAbI1NwYaRPcNJD1j5SMXHGjjIQzMLm6DTZhe0YTfH5ip9HRKS2WOEl6+uxYJ11ueLeKkw2EzEMWxOYfwVMS6ZHVJkmYfRGv2us1dy6NQ12uSqijYe6JVyy/Vcg3907AeTGNNf6k5/T3zB8qx1QCnMBBKjUAizdjDjDMGQwKBVKVMwUgoY9Npu7RSgZ0GDT4qQV1XQ66OBgXxKGdOGMVryyBescCkZ2hgDhc16a9AlWyto6GHcPJlatsEHlmTqhwdva2CKr2ocBjZgCzxcw2FeWzXeWtc52jVsCmx0QcsXTkIB7ZtWbjOt67RV0c7ktU6bvPCkl3E4vczypRMnu4+nPG+jPXPmzIoDLpgkhdtU1+QWhF6K6kty/Kb98dFXyCRbwaOqNIc227guFgQ5+TYzVRIq6NGSw+5qmzF6a21wNjw0inGY8Zkf85E7/YReNabASF/08oJPHHZ48Yvvr3s53HsL75G0ro3bhDwmkevOKpnxpsfS7vajAH53GgiAei6hWM8mDGRHZkBGUhnCRxJu4xik4OdcSjGc2zC3aEoOUhUgNysnTafCM5M1B0arzbjoYZCIGRnOjMzp6LWujdMZz1lyCB7hsXMLRuNOBGuNaxVy6I2XdSo8xmGCr0BEF3bX0Zao8KEVfNFGj5+WHHSCRBL5DbB77rlnvUVGGz+tWjFmvaJNNj3UTjvj7OCvoPzSpT+qYNe77rprlUWm+JDckpyO7GONmIFNfLAbPfgoWeTmg/RS9Y01TkdY0PaYVmy6QzDnkIHZejJstr4jbUPzqCEuyWVP+sHrh/08E/tLLfjMkSEBycQTP7x8xOalrUdF2JunPyydmFXz2ZIO6cfu5tIP9nTDQ5+O7OjR1Kc+PsqVOwv+/QXr9mfixUkHAoRCdk07KCcIPsnIEcYBIBhISttxFMFTkBZogAFvh27OOkZlcHNoXdcq6MwxgLZrBR/VdcZgHDSNhyGa+FTJQVOgtLaxiQ9/mDvV0LS+Sld8rG2nJj+d8EGjTBzGGlcmT7zUOYaf1loFb4mjeEvtBPFsiw5mrbIpi//ibax54+lrLRu4zXRSoBW4/P3MM8+sNMWChOqjSPN4WU+GAFULbgnX3ZyxKj7R4BvvAlzfnFiSgJJKgqoeJSScGCXTWvOS1DzfiU+VzSQLuu5Q6KmPh7458rz0c3J6cetXPy+77LK9t7zlLevG5rncpkIftGwoAcURefzSaU+ufNJKSo8uNhl6qGjIthY28myc/jyULhdddNFuv3Z54YUXrh8xOXFVIAgAjAMBI4jSAGPOqBzG0ZQxjw4fRuHIHAhgAV3tOufpawsk84yqwEGG3S8HmCNftcbJoLTzo4O9YFVgwiu9Jh41eebwVOmlKtGwA50UvNG7Rmc+ufXD6VoLm2IOJroW+CqaMFXMW0+OdexmjC2scUsGl+9fZ1t08dBaM4sxa42rycfHWsHqlo/tBbWE9cskghBGdsRDYrpNVL1Bt14Qw2dzkeBiQdygt5Y89sVbKxn0q8bQ0U8s+mjM6eTZ3CkbDzLg4HeFPAmGHk7jHUJsJ7bEOCzW4qGfv9U2n05byWWd+O4RQR9fbY8w9C6+qmTW5z9VHx7rrdGyl2qOLBuiDeN1r3vd4d133709iW+//fYDgO0UdgxKcaIdTWBiTFDgM0bJ3I7N+Gg5SiDpG3PdOHoOy3jmcyjH4G2tccZjRP2KZHUq4AGjNSpegoUe5OBTElWTrwrWMLYp4Kkk1zOh58OZxNaoAkCLr37OSg7+cGlbR66x1pBpvBJf8xVro28OnbXJ4Ru6S2S3uwIj/chUwqOyt9oYGvajPz34WN+tqyQWUOzK7m6rPS9bD4+1bOVE+e1vf7u+/PLm2jo8xZTAhwVe9JI+v+f7rtGR4TZWIkpafxwikeEik51hF3eurbEedtcSGXa3yx1GKjtJOPRoepZmOxuU5Kc3PHCyI99LLpjwNx4NmXShf2voWJn+V8nNh8bpixc+4lofPrfxco0NF5rDL33pS9uTeFHowEICMNcCrBAuYCihNc4xDMQwAl5LUWspVKDmOOMSxTVFKYwuJRQtgwgWCuXU5qzDk3x8rOcAdK49m/dtHA5ycpi3TqETLLBp8VIyJj30ycZP4PgIhm6ua/FTrdHiZa6NICcZV6Mld7PGC511rSdHQTOxKmhcW8eO+ugljKB2EnsunAUN2s0SHzY0ny6CV5G8niHZE3/zWu9C4LDOps9OVaef/1WFhi4weXbHi3/ZIh3xw0ei8Bsfug1WnbaSH0Z+UbKFGGDv4i17wZM93Qp7BkYrtm0AracDf4s1mFyzdXzwsA5O9sgmNgF9POIjNlWyVX06quSlKz3jDzcZWnLpIn8cGg5OffZw671sZIc/+MEPtifxct99kCJqSgpoimZwChREwBmzO6vWAGPcOtcZAD1aiQ84HgxijLGUacAcwRAMY03yS2Ktas5dgJ2X4nZvTiOL4e2u5uy2DIxPvDmQnjlSKwF8N1xgCWx0yYNbi68xLTkqfeheMKDVz2b4ayvZMD3ibUx1ne2inTaiizHBabPygokffMGfDuGGoWLdZpEEfIyODvhpXXvDKhHYjm/hYSOnm68wsh0b8QHsNnpBqEpIpzJ/oJWY1uHtlIHRhuOk9TIHPf8JYHbNTwpb0MU1Wyj6Ti12tVHACwdd2EaBG36bEB7s4xbVLb+4oA/MdC52ydHiX6vir+pHo9IbH8V8vmEnlX3VkhtGOlhHbncG2RzPbMoey4F5uPh0exL7iAljzFQCMCWAQQmXmACaXxctQpR2NILbicy51k9pLWXt3IAWnMYpay05jF2ShEWLHwxo8aUwfpINTonqX25ynB1MwDCC4JHUdjnr3DZxOn4ZFQZrBJYWrgxpTklfMguqEg0NXjBZSz+FvQSZueZLJEFT8NA3J+InsIzRHS/j5Omzk6AgE0a64O1jC/o9+eSTq03IgcVa467hVYwrdCrIyJVccJCFJ1vhKwnYGJ58aqNj43ylpB9++nRzmvYCyqcVktpdDp+U1MVBRd9649lbYUs6s4ExFS4yspl1JQ8saJ3Kr3/969dvp3nOp5d4QVMyTT8Uc1oy8oOCpxq+Kvr65tRNv7N367IZnYzBSW/2VfxtwnXXXQf74YMPPrhbEmfEBAQqxShJQLcgBPeQ7yQwDjDDSDb88ACuhACYUwo+a+yI1plXyTBvPeORy4AMzVH65lT01jK05MPbn1B6w6fAVgDgY7fvxYhAx58Onr8KdBVv6/Cfm1dOMkeWPp3MlwTkFBAwa9Eb0wo6pw25neJhiacWPRureMBkw4RTdaqwkwTzHXabF8f344Iwsc3ESwd8tPjCTj98+BgOcs3TnY+8+Rb08MKIL/lwe6zCJ/3IwF8MkM1X5vITWvOqPl7Zr/Eq3BNnialvDG+1W08bMP+6pXdNroqWfuJQtV6Bhw3p5o6DHdmi5Cef3Tupk6ffRhdWxbV56xTj+bEcYr9sSz47ZhNj5RUa9vXWf1lz+Mgjj2xP4iXwzyVxDgcmkBgD0snMGBxMWSerNYKIcEozlIBjJEbBozF9Brc7o7WeIwSQ2o6PjmJkw6K6zsAVWGGyxnpGJtfLFY4xb8c3z2jwcKrKaG0keKPlCDIKQrJcqzlFMW+NQn8YcqTxgq2kU4zTC501+jCwC37sCo9TAj76uDVFb6NEp7K9a5uV00UyOeEECpz4FjjsQQdYNm0ZNvR8oZKloCXH7ahAx8dYNrHehmFcSa4WdnZGz+54Zhs01prTn2WOodc3xpbZkw/oJW7Ipie+Kt+IK5tyz9YSGl244XFNV5tuMQ2TOKCzNnuTq2Q3BTZr4AtvGMyhS179Wfm+qrAZOnop7OedDr8u+uz0EdOJm2++eUWHERBKhs7JE7BW0ro1EXDWeQHiBQYDCUgvMoBTADfeyw/PQAAyIKekjL5SwjEoPHDggV8OoCgjM7hEMM4pEsEOBhccThCnr78lJQ+ttRLdDmz3NU5fsmAIR0HOkTAxckFD54q1CpoC0RqyVPN0hB8mfTqgV+CBQxAKTmvdxjoFyacDHt5WCi5rC2gvkMgz5hnUHQleblmdzB4j6Ic+35IPPzqbBn3IQGcOHax+hfR973vf+ltcNkJr4CePvb0Jt3mgxYM+cLIt/7OXW2h+mXInn2xVX7Eue4kBn9P6jNa7D9fsxS7ktS6/wM6OxrK7MWvEBrk2GBU9WnZED1e+Za8SGJ7o+Ict2IpM/OHQkhcf6+FXrItH88ZgUcKNvniDV7uM799+++3b/574xhtvXH8UAHPMMkBAAldFowDBsJ45/I8ifbcBdkPJ5RU+Y1WAFSwCzBfqS2T8GIKi+sAzEKW7xZnyldagI8uGAqfgYghBlMMFkWcwz3FkmJdcWhVPetJXnx3UaVTYw8QB5EeX3TgSHXobDNloW4N/9oDDtcBCV5++1itaNvXSCo3gcRcDF5xsF293M5JWK/m8JfYdaKe5Pr/AyGdalTwVbutgSh/FaXD11VfvXX755atPySoutPzor6mso5dx/NmW/dH0rqE7Ntjxr6/wD33o6dn1rW996/otMZuWcett/njAzcbZmkw0rpPvmmyY0lfJl+mADgZ+FTfm3HXAzt42QHPiDGZrVH02N6fggSc9bKrW4RcO8zDwl3XGXJuPn2K8mEyPZW73JNbBOLAB06rGzTcWAMJc2339qxBOkFSUoLx5AW09Q1snoAoytzslh4BDpxUYggEffQbGi3xyORAeLTmKBHALTT56Sey05RA88PI9Y4Whco7TiA5TRvolT0XLCWTqp5MxrWt88cKbPLo1h0cytOwi0NCrCt7Z06mL1pgAxpN+9HbykiswjNuk3OGQJxmMs3G2dM3WaOmEL7vomxeA+UdLhmB+17vetXfFFVes8+hgIldx/Ytf/OLcS0M+hNXGACcd8PFI0LMqGjy8u/As788g3cHRGa1KPj3oZBNgRzKTCzsZs7DtLOxNl2jpiTc5bC5Wqvxgnm1sVjZLmxr7oDfPXzDh0Tg+dDHncGJrMesulVyPGz5u4wc6GYOLHlrXxZYKg4q3cmyL/TvuuGP3JMa4ihnGGSJBBGjXhcvcJi2jeB71Gt/zlAQBRmkdR3M8xZ3GHMWABWQGM4+na3IYQjAzFpnGUzrc4YTDTs6geDC4vkDyUzfWOb0Fn2DEGx88OUmlt2IOz4yrTL31FXoKOPhKssZVssI8cbNHtrEBSUJJIPiM2/QElbX4sBH+bEGGPr2cxGjobVxAlsTsGR88YSm4zRsvSOFhM/ZyKl5zzTWrH8mwll3MoyPT3xrTw9riQwI7yWEl192aXxW56KKLVtuSJbkFOPnZkv3EhDWd/HireONHN7Jda+ujhY1erhVjbKIaJxs9Hq0p9oyZFzvipbs1iepA0FpDd1jx1FfECJ2yTXec7iLwtQnyBTrz6UO+ay2eaNu0jsf3v/CFL2z/7vTy7LV+7bKSkJzimgCtqmRY4+haDyQFvFzwFpjjGU8QtFZxzUDGtAKSAVTKatEwOGcqgtMOXkCSaT3D2y2tIb+khI0jBBSDK14EWcPAgpwDJQ4nMRx51tEtZ3MwfuR12uCBJqcrxrND8/FU0NJVgMDDcaox15LGqeSWDg16BU72IVvCcrKkwxeNKlicxPzFbuSyY7R0IMs8O8HpWh9OdGyhoIGJncmETUI6mY0XYCpb25DhYrc2AjRs7ydxb7rppvVH6m1Mvt/985//fP3WF7zd6jv9nNbiRvzAg58KJ750kPjm9OmfTrC4rlqntU7NDmThL6lgnrGCD36KMWvQoIdPLKswO3j02R1PvOnMlnxlnN9c48smZLAlG6owF1cK+9vAyLMO/gXDbv9kfDkxz/08z2ZJqQqaWTOyYJCsHCeogcSTchxDITuZeeABRi/BeqalEOd0O6yPVpAyEGOh9+VwScuYMOBTYKLLYIyQgVxLDK0P/HvhUnBoBSkaPGExb04gF+Dw5KySMYx0xp/MgmliQAc/O+RIDrbWmASWyOxXgCmCgh3Rkqmls41HH040Ak3gwUZugQovXuboFSYtvOEwZ605fX5tjDy4vDCkM77m0PKL4COHH2yUfpT+hhtuOLcp0dE7CS/fCnj2UPFn3zZImPDBn/1LEv382xo6Va2nJzqJYBMz1hp86Ukv/XRtPN+qZFvbBoBfiUtXm4lrdmcLMvXFlc0JHb5spRX3fIeuxJ8+JrN4U+A5xr7TPxk/cd11160vts5XKEm4mvKdbnZ8hqSwcUCAAAY4DlHMcYrk5FTPQX55UWAkN1ptfbLnNf4pL6A8c/iGEkML/ozNOfDiDavA0wokv1Nlw0B37733ri1DM5o1+Lr1c/LAzGE2IfqQTxd6t2mo+JKPB6zoCjBY2YND0HhGJ881XmwqiSQk+6hsKOBhcGvdHQ1s1sNpLbsLJBskfJ4hs78AltQCCxZjEsE612yjbzOEn82stW76TpGEflzP5tlbc7pZT2eFPeih0EnlX/NkK/TwLa02m+lnmPI3+8HQGFr46Isff+OvTy5dzCvZ1HX40ORjtXFVQd+8OTIVfQUmWLIbWrq2+aKDmczsjha/sChszc/sgie7pAsfqq4VY2gWnfcffPDB7c/E11577bkkTvmcrAJNsIq5ABQQKmMzLoFqBR/G0KZ0ThHMdmtvr/ETFJ6h+7gq45GDt3XGGExpnjwvx+zukgVvRhSM1lhvjGwGlASM6PeWBaY35A899NDqANdu92BB6y1juquKhJDU8VdsDujJwN+abJlN0Kp0RS+o0FmDtzEbgypge0EFpzG3nmSTk42Nu3Owvo0GLgmOBj3/+AjI+gIEBjbWZ1uBSG+PKir74Ou9RjYh16bN/wp7kcHmZJDF7sbwY0O+gs0mY6PlJzzhthHDwz8lrKoPF76wwcpGxruNznZ4szOaEjLb0081hw4mfNCYFxPxNoZG1bcuf9EHT7Tkqmhc4wMjbCof4mGzVa1NthYfBV/0YWUPOPgOP+NtwnAudbckvvrqq48swBQTNaNQivEwZlwAKENwxoh2GjBe5ikEPGUUYIH3UQg+TkMFn2439dGRzcHdOjpt8BNwTsxqCb5Z4CUbD3gFDkxOORjdkjOYYNSGk75kF0ycpC8Y3TLRjUxz6OEW8DDmNPyzSQHhmmMV4/jiYz2Mngvt5E5cG53E6SRWcrRkJU8riZ999tk10K2TdHCoTj5/A4wnDE56p7u7EbQ2VGP8AJsCl7Vkt+mkAxsab8OVjPBYj44eeLKRn/sRM+zouZl9+Z2+/GJO8LI13fFTzdGTPDhgsDbd+UjVNw938ZveKt8Y44/w6RtHr7TGnEJGcwra6M2p4VSSj6/SwcZGxuY6+lhnjo+sw1s8WENv1zYyFe2ybv/+++/fnsSnTp1ak9hCzBhX3xhD5SQCAEmwNmUUdIBVK/FAr+DhmjO7hcS/cWs5N0VcC1hzdna4GJ3S+hLcFzyc5m73BJJxgSt48CJLMLid1+KLBib6Cna0MBif8tFwgnVOWyePW3kBDIcx/GHkIBVmfNT053DX6aQ67dyRCGRfGxScMPjyjJd4aNxpSG484MCD/X2GzHbW+uhMoEtO4/RkU+tsfPqSC9425VqbKL8r9IAHLbx0ZEeyYSWPvnChdWq7C+AXm4Mkffrpp9fTnx/861T2YLM202xbH4ZiLp+q+mxFnjlYikN6sIVxJbtKHOPwtlm6Rs9/sOCRf9BVXFfM53s1+uRUrFfxxd8hYVOlD7riiXx4amGYmxH+qpJsZVm7f3h4uD2JF6ev/1AN2HaqybA2hQABAm1GbT5AFf0ANe5a31pVIHC+cYHIeRxnzq0XwwgIawRDxm4HtS5cMElqt3S+luikEqSCzC7JgE4gQS4IGdlacvzBu4AnT3CYI7NgUuKvdTp2ZwA/3jBpc1hBArMxjjaOLx3xYnsnV3cJgppNvDuQTL4+6LY4h7dhOA0lFiz4J2va28bkG2sSTWDhka/xsFmUfNabgwMGCaYv2cLLJ2yavmTBYx2MHkPY3UbChu4O2MQ6pWB3jaf1XvRY6z2AzZGf6IOntk0RnUKeeIDBnGuYtDDanPysL158w94wsFMxg54N8K/CQg47qMZcN6bUGsObHtPXbGXTo7cSdoX8SdumpQ+XVoWjusjY7SReAukoRTGhHGGEKlpg1QwBnACjKDAE6lOsHcZYwBRtRukaLxVfTuBghrBWgJNpB+ZQhYPIwANmFa2CH3r8GIcekrUfJ+Ngcz3HCVDF59mc6tTyPNrLM4Fc0GtzAtkFD6wSkNPwyKnkKFq09Oo2F2Z0NhPYncASBh3c+nh5JvYcCQdMZOHNLgVH9tWHM7n4GoObrtbbyPAiV/LixZ50VeBiW3L41Ho4tXQn1xp0fI2XvkI2zMbc1ZCFt7V0KuDRZxP+KCFtKGyED1u6+7B5sQ18ErbkhoVv8UpHuNxB2DxsbPSzgfkc2yOQPmzWwaGwESyq8VnMsWulWJ10+tm+Njwww5tPzBcXxROb4KHGW8WjslzvdhJfcsklC+aXTjPMVAaKacqkCAcD4Voio+EwNYcVROZydHwUcwFXCkqBwrElLsegc0JzoDEy8Nc3phQcxrXttMYFB0z6nsM52QnqWdO4LyD4thl+TgQ7/tRFUGu7xj8ZsFonSPAMhzmVbMEqgRU2oKsgU6wRXMbglcACQKDC5FSjk7GCFc8COTsrsOkbY5fmFX3zWsU8WhX+TlwyrGnDogN9FOvZhY7Zg96SzanXbTddslNyix388xk5xvGzRjLzN/+4y3DrLtb4BB085PObTaKNjQzvRdy9wAOHP0v1SQR72lTc4sI77zLgggWOaTN42IVMa4zrq+ySPaxBa1OYtMZUtFrJDBM740unbFI1TrZ+djv2z25JfPLkyQXPS0oEXhv4mKMBFBjFmCpABZY5waZtHh/FWtcU4zCKZwxKGSev20ROirddmPEzPJ7aqnX448doWjV88JOXjgUoPYzpu/0WQAxu93cLTqagIQ8/stBbb8x68gS64iWZpCTLiYAOfYkAizmnq3FfONGynTn8yGcP9F6+wURvmxr5xm107CTI2cYmAUf6wowum/JH8skwppAtqfisTcs1XvizC9rsLGHYhX0khRMeVjT5GQ9yycOnQjY/qORqlbDA1SaisJMNkq54kWOMvvijhy9caCSwRyKyxI07MO8VJK1vlcENJz7FoGv6o0lPmPArjtGoxlT86QCDQk/84DKXTopDTjyzF3+TJa6sJR+9ln70wUOxofH/UvY/9rGPbU/iCy+8cL2dxlBlYNfaGQgq8DlM31wOASxl8Ul5vBhVNWcNWsAZDR/jihdUFHALpFgjkOcmYQ2+WnzwC1f4Z6uYz8iNc5xqvd3f22C3cp2u8MGOr0Ah25i1OSA6/GF0LRHdOdAJHR4qORJY6zQx3yMJTDYuMiR9cq3nXPPpbK5rOhWQ8GRLPDtxjKn5kAw4yckvAs3dgb6EVju1PPt7ppbA1ltLRjglXsmnkJWdYYTFmOIaXjbGq5PUOBq2JIcM1/RiV/NorfU4YA1McKDjNxiSTaaNSOx45mdnPvHIRB/6obWGzvjC45p9eqZFQxaeilblhznGR2yBHqaZkPDafDwiuMuDQ0VDPz6CFY3EtfHYmP3l3aLHbkm8LDoCZBrcNTCqPkX0Cy5GIJziChpzHFtQBRI9pwgKjiAjXvgqxvCwezJ6zzHWM7JbJckNGz7o8VUYXlWM4VN1bQ16uMjFU+UsO6RAxVsSo/Mcxcg5AU6BZH2Y9RkdH/yrrgswOy9nC1iFXk4vL3/w6zabzdwazm+gqelHD7jwtc6aEhudvvk2GoU9yDau30ajKrC7BXXHoJBv87EGHxsK/5Kh8h8+Wj5nB7aMp77CN2ygtBZ+Jdl0oDM5ZJA5CzklOHvpS0KY8cNH34YoKf38D1wwkYW/wn9oyOJjxTrzbJte7C6x2Qot/Obd/bRxVcyRA7NqvdZY8uONlzGxJX5h9diRTaxlL3cb/tAEVncSfnDQHZ2NZJG9f+bMme1JvDw7rP9kvGDBnKFcaxkDMMqogBU81plTKWjMGo4whkfOB1hLiYKQPDSqazuSP2tkdM4hD1+G7zkJD8GKP0PpMzacKnq84ECrwmDMmuRKVGvRq15weRFGds940dMTb32txJSE+nTRh8W8lj4S2Wel+HEijJKlec5rDafZULIhfbOlIIHXmGC2RiUbvgJKpSdatpa4xugPn4R1p2MtvW2SAtiGjM4arVLgwgZrdtCXeGQYU/EvXir64qTkjt64RNLHB0ZzCj761sACo7Z1ycA3LDYiSYKPhO+5nH/opfh2IJkSFU/r8aRrtPTtboN8NDZL8iWfDcWpzuZkmUNnPSzx05YfdGkjdJeDVoKSIY7FhFPXx4KwO3lt/HTwgvXYd/u///3vd7udDghBhAuGAmLTGYpr1TrKAS1YOcKYtoBgAA6If4qrXSt4CzZ/okZBn30KbEGXwfQZQEAzaMbiHK2a7Fpj1sOgzYmuJavE0ncX4EsknMpR3XZZr4Tb+mwi6WCAC3bzcHGyDQlfiexzU3JgD4M1ZLFPz0tu640JHnRo6KCV9Ppk4I8O/xns5tgGLV4CHG7BJFDs7jYvvhK41iubOnaNp4KO7OzaWO2s+Zkd8GqcrdgIbzqzcTFmvlbBwzx5eJGZjvi4ttacNfgZM6+lNzso5n2HwAZt42IDsqytwoovWknmrqTP2mHu74TZjL+zi4ImHMZhRieWvFzjO/PGnbT0ktQ2Flg8WtlM8XdwGRN3x/bbKYkvWBJm/aG8gDBOjgJGXwWC8rOvFSCCSuAA2E6Njz7FUlDRz2HNKeQLLuDtUBxjfUmiVYyRKyFsIORI9oK+lwmMhFeGnUk3k5B8fSefwonG6CMIrVXSnU3IFFSMLYngtk6FDx6bAHuY7004ORW4YOE8uy+eaMn0bGQTMC+I4DQPgzE133jm8ijgTgIdvhLWI4kNpN8Vc4sMJ9z45A99VaF3+vJHFa2qz3bsqm1OaR5+OI6DcNU5eoUesOf/1sNgjE7sJgmthdcYnfPX9IOW3SQef5gvRtDD4E4HLzbSojMPk80Qb8ValUw8zIlFpzl/ZCc8YCQffTrLA3FnA6UzPjYUd0F4eaSSwDA7+fsYTZ+fbPRsqBzH1+Gi1/a/YlqIDyQMxoBRUJuhzWFIabXk6gRgCKApYJ6ilFM5KIOr+hlKqTWnWM8gbvsYVvCZM0YOQ2kZUS2oJC8auGEjmxEZrtMPLWwZu1sazocTD7uvz5QlBj7d3ijkkIEW7gKYTMnR6cYmZOBHX/wld7qlMxpj3a7Bhh52shvDL53IVPFoA8FfIPiPhj6ztqsby4dqeLNB/jHnWokmHY3Dp27OzbpZ0OWj+Fgf7eSjmKe31lz+yRbG2LJNFuYwtYY8LZ78LnaM4eVa5Uf0/oqNn/GUcFWbtngQy93FkOkU5lunubikF7vjiYcWzh7PVP6C00YkzuApZmGiv03eqSuBfY9fAsNPDwX+Zd3hsvluT+KF8ECHUI6nKGY5IQPqMxwA5hSC0Ascge/3mASd0yW6aFQFH04gL4eQy2nojTGgHYuCXjBYo+KBhuFKEMEOo9PL8wWjoS1IFaczg1qPXiFDkrvFYVCGh9s3hySEt4klpjk4nHDGJBA+dIWjIMU/J8JmXJGonMQmipZj8SPbdcHGyWxGJ4EFo2s+6Jad/LCRH4ZpY33jSnPWhZ19Jr3gCe/0nda1vjYaxbrWKvjRwVil5NLipZ38otUa04qH6NHgC+/EnJ3Mo7MONmMwGFfMsSXb8Yvq+wLiix34gE2Swa4S0ufLfMOf6NxdiVWbvGQ27posMeek1jfO9/h0m6y0MYkDvMWd1h+I2OTNwZCN8F7wHC702/8UcQnw9ZlYsZARMIohYMYYiJICN0M2R0nVbvXe9753DS4/3SLwGdtaIPHXMngyKuasY2y3h36kzZti/4Mnx2gFP7w52ZgAN29ONZZOZMEgITiTceEi247sVsvX9BjbOHx4hE+FXw1/BofV7k0G/RVr0eYYuBR44PAIYMOxhkw80cBWYLoWFE4IASUojMEkSNgp/fGpGAsrfHhPHVyjcY2HlswpW42nNQrsU85mmbKsQVsNJx7V1ijWiak2xORMXunTpjX1VFybwyMdySk2yDeWrt3aSkY2bi3/SzK+1LK1QrY1eDkQ+nNWG7115OChkAsXHtaT7flYbogVG7p/Eyu2vffBB7115GQ365bx/SU+tz8TL8G9nsQWUlLLEApwSswJKnAyoKC1Dg2l3NIBLBHtZD2vWsuQBQkZ2ngXBGjQe47wbOvlU4aKXlVax4BaDraLt6m0e1vvdgqW+Oc4L7SMSS7V7ug2x3rz8bJbc4o+GXj0tpgM/NjBGuu18E2cijXkoZGYPb8bY0v8jBcIimv8OBwG+hvDl1y0rVGzRbg27YNXp7K+uXykjx5dmCt4k5kcOOrPUpzk82iiw8O49WGr6MdXmWtV62YcqnRXFeuNKfGwRlWSyZY2cHFhTpK6jRZ37ir5SdKp7Jbf9cl2+vI3GXgmQ1/lSzzg4rPuAmwU3j5LYO8p0r+WP2zcfLMcOIfL2Pbb6QXM+rvTADBOoIwFSD+DaOsLOHOEK5STuG6DvZlzew2o5MGH0miTlbEZhhKqgo/Tyq2LncvpWVCECR/r8DDuOkOYV6JTo9EysFMUvfVOabsseZ6BfChvXCWDvmGu7VmKDM41zvCCg8NzPJnsRKbPAhVOjI5TrU8PmxU7Jcs4OicDOyQ/PynadMmWeLaJGas2Ble+tN5Yeip4GVfR1p82Vq2JHq7GXId/Xiuu1WgnXaWxWcSApOjOyzVbsa1r/GCzrjn2VF2r+tkPXckvbvmE3cx7/EKLrrsicSzJ+MwmbI7sTnvryHTNnsVt8SU5yRBfPrFwhwWDSq4Kv/bYzocLtN2eiQknjJMBA54Rp1EJ6tocekazViHUtUJBgJ3Gbls8G1AcDeOUQPhpKd6zHyUo7DNAJ7rdCy9tp4Z1ZFmrTgPACVPGQRve9OM4MtUSzWbBUXZjyZiTlNa75hx9jqVLCUE+B3FcCaPgaTe3K+PrjSTnsQd9rBNAbCRI0OCZLfG0KWoby+Zk0N94FcZwK8ayU7TRnI8OT/oom/OquXh0raazfnJKxE1Zxiro6Gst+nxj4xMn56vsjka8SCJVIZcc8aOax2/62xj7aV3jxUcwkc8nsPCDDV0cFHv8ww9ihiy+My4ePPPCBosx68nBv+qUF9e+5uvAIBdvPLNr7bGNdkriE8vt3LnPiTO0vjFAKVaNbtJqzRnjDAqqFPNriVdeeeUaoD4DA9ALJXwzsL6divIUcnJT1qt949Z6+O9lGVnW4kWmdWSp4dMWCFpz1lhLpr7bIbeyOSPHMazncF+8d7tFJwFBHjpFAnueNmaNtXDSW8GTIzjOLbpnImttFHSEGS40sMGlkGMzozcccCqColO4QKQHPZX04gs8FS2ZxuCESWUfJf9Zm93qq9nJWHOqda7NafHEPx7x1VdLKH22xIP+KhnGjdHLGL7xxottkzHHXFfp6ZZVzUebOlSzd3rC5vZZG43Y4CdJKwbIDKsXUvwhtlR+EtPWuGZ3cdBGrXUNF97ojeOLX9/b/9WvfrX32GOPrXN4wLbo5tZt+zPxotRBQZdBFcahsLEqZabx0DaWosY4S3ADJJDdVquMJRkpxrj+gsjvN/W5pjHJ60fL9b/73e+uL8iip1hFH6awcKxaECthM9bz7KSlnx1Ua04gGfdcDztaxu+k0KJxWtOr4EHrboE81Tj99TnN7mutcfLgDp+Ct342VugHV0FIB3iMN5e9WxNfLXp8tWiMZUPXldnHX1XQm0OviBE20irm8Ke/oCYn/FU0Wjxh7VMHjxVadlH1bYo2VTSSQUJLrDatZOJTAjn5JI/KziVUpyIfoc9m2Q2/Ng3X8LlbQmsduWLSHH17JLTBwuDRxnj20eJHLt7s0V1ZpzLb4embWX7xs+dxv01tzF0rWqc/uWy7lN1up5ddf30mzmk5gmL1OUjNOVXCKBGNfkY3JnAZVrLabdwWAqfvR8l9iG4H8nzQLbgE5qCvfe1r60smBuUMeCipxbugMqYvQVwXVOTkOGsU+qA9NtBa6MBxMLutJQtujtLSyxp9cgsSeJ2sPUuh4SyOsoujFazeZDq5BauXdOjoR56gwTedtGrBikYfDZ3yU77Q0iX9GrdmlvwYbdWYufxebT367IV383BZb3MVqAo78wE6RWuteJCk/rFAfyPd57BsXaLSd7YSzHybbLqq2SpM5vHhR/FmM6h6jJHk+OA9dYRZC6e+jYRs/tNa5w6LX/FPd74gmyzJrzUPBxlk8TGsYhJethH/Xv5KXjJs/qqYkQc+74cjHy7tbrfTl19++VFOnU5zXRBnPH0lp2cIirlWKAKE1n2/51pFUgjod7zjHWvyStgHHnhg76mnnloTwSntVMaPQhTFM6X0ya+fPEU/58OSMfXVjIIXPcwJEE7nONUaBkZDb3cGql2YI3KGdWxU8GYrjsWDs4xxIl0Fq13cT9UICLuw4pa5zcMarUI2fAJDpRN5AokO6OibHbTGBL3iuhaOfFXQV82bIwtuNKqixdM4OvT6BXIbJZ6us7Xr1tCbn50wkhYdPFo2VsJqrLI5hifbs/fcoLM7OtW61sBAhgqbqljLjvEpJlTxZ4PJ1+zuBZQ7R5s0v4SNv/DJ5xJZbNsw2Ap/9PwmQSUvPu7wxLU1ePaDEnAYK/fSZym73U4vz58HBDJIhqAUJbRANa9ktAJK21oAjPnYxvOw+31AfYHCd6I/8pGPrKewt7P33Xff+mPigo+z7Xpeu/v6GSMyFGPgGe/6YaQ4eYznbTbM5ozlKNjx01pjfuqKp2Sipz46J6egyaE2nG7vjHMg+oIAP/KMSXJBS3+O9a0vjhQQHinwsvvCxqEK3L38ggEfgaetwBIxd1YAAByUSURBVDHtrLJRuinm4IARf9dqfLRq9oPfdb5tXjHWODoFT8EXX+N8wC78J3Hz/7vf/e71j1lsZuSpFWuVzXHFNQx0KuG0rq3DH/Y2n7DFy3U81HwqQYzD47aYzRW8+Fb8aPFEZ+OVfE5MB1CbM/9JPDZ2DZN4cerj3Z1DSSp5yU8ufGQ63Nyh0MO1Ddu8fvZd6m6305KYgiqgKqFqRsBwJV4EqJRUzAEFiETwPOu/2Hkx5RRzv+/bMZ/97Gf3LrvssvX22B9oe0NrraA1jx6PdjKGcqum4M9xanJUJ5kT1JdLPv7xj++98Y1vPOfgTiUBLvAqeNGFDG2BKvhUCSdg4PAySgDhwSnsgTdDl9CuBYMAlrj0gMsbebfPHCgAYFDh5mwJHS+2lNR4woCvAhe5xuGFi4/gCLdretBbYVPVnDW1ZOBFppIN1K7RatFWzZPHDnwicI25Ni9W2izYyZhfJPFfDOmZbBUu12HXV61Vi7+Shjx9sshI74mRP+lVYqizj0Yhh3wy8FDYVWKpNl5JxI7hkMSSkLz8p1+OKHwvacVLvsMDhh418KOLtbC6G5Mb7GU9GrrlO7hhO471w0X/7bfTS/Cvv3aZ8xUgVADUBDBKiaJPGCUELiUEo0S1xk780Y9+dL2lNuZbKgzDaMAXeMDiQ0G8JASlPeB7o42nnU6SmCuJ9N3+2AQUz9VOfLoojMRgEkYC0I0s2MmCQYXHiSFp3SG4tZdsghH9Cy+8sL6EsI5e+DK6vjEOdcutuqavjUUC26yMc6CAhN1pbJwtjHM8PJwpGCQ/3chxgheU5JCrujaev6yPlzKDFx1b0yWboy0hlPhZZ2wGfTxUJb1doyFTy5Z+3O/973//6kdj6PCki3XG8o9iToVFkmRbdHA0r0Yfzmp4VX110uinjzk2ED/ZijwxIIbhEG82Ds+nfIaWb/ByLabQFUN8ZfN2kuNDhuIkFjeq9fjQUYx6bMMDT8luDV5wspM5uJb5/SV+tv8p4sUXX/y//CgAZTHIWQToZ1zFGFrrBBcAbg98wcMtghcYriXh97///fXvKAWk3c5tJlmUc+32moICHE8KMAbjSCb9blFgUOyc5m0cEp5hJB+cqiJo4WQkhjfPmGRwZAmMh41AIvtYCS09re8L776gDi/5nINPAaeFGT1cvi5q08HLTo6G7gLDcxdMKhnskCw6ChJFMsNoDk6t9bDoW19Suk7n/IjOnJYPtaoCqzVa9MbzvTEt/tG5No9WxZdOxsLv1HX6+i8RfBa9OTqVxFNWuLXVTfnKlJ0++tmxGq2qGOtaH3/r+JyfJDE94PMoI/70xYlkswkn0+2zW2sJXlxpYRHDYt7dF9vgYR5v9MWK1h/0+F4+XvkMLiW9s6+1C/b9Jb+2J/Hb3va29STGNIdh5lqfENfmuqUAPgfoA+5W+rbbblvfOgPw+OOP733nO99ZP1fjEIbycuftb3/76uhf/vKXawIxAIMyottjxnEtsVUGDwc+DFsAk+2ks7MJcgUuRkBXsda42zTOgRdvGwFeNhInpGfU3iBnUHPwkOF5nTwnO1uQyUFwoLEZeGzA3/exvb2GQ4UdLskq6J389MKnW2XyVJhUAaRmawmd/bX4FfjZxhwe1s2WLNUam4qgwo/d8TYGRzwUPM2RVVW04fTc7x+nefuMn0LOjBd9Fb05fMmywbJh+qFRsn/ysmH6KOlTNW8OdtfxMEZe9hVzEpm8TkEnKezig13Er80aRmOSmN3wQt/tNH340npxIqHJ4f+w4GVjcDh4XHPC53Oy6J/v6I+/mIJtwbjTi60Ti/HXJM5QMVLmGEGzNU5RieAfaPnvdxTymdeDDz649+STT65g/GKj2yxzlJLMxigs6Cnl1tJcQSXBXBcojG6Oc8KmX2FUJzKDUL7dMLxoOQ1mfNFJRmvMuxVy52DeLTXHoWszsem45hCnvo0JZvqRpdiA3IG4GzFvx+V4stlJobNTmo6c7hbOPMx0oCfcnAwL+fTXJwsf865VfbhUfIzpF0Cu2ZDtZgJkJy255GkFID7oYaF3dzw2H3j0tXQwxj6us3Ey6I4vH6jm4J04jc+kKfGs1VbSlw7pgU8lflVz2QBPNezwKjYtcvmNL1yzsXjwCCYOuoMiEy+4zOMNO9+4a+JXtsgeqjk0eDh5HQ5iwsaOXziKV0mtWOfa4+SyfrckXk7Hc9bKGAxOcSVjGQeesymD1qlqFwaI0hzu94IY40c/+tFqpJ43gaUQhT039rED50kI4BkM3xzAKMZdF4jWME7BrLiub7x5ONvx6aPPCXiih8fpi05C2VHtunZOepKFVnVHoMUDjZPZizsOV6x3F8IGbqULToEs4CVFgWRD67aTHPaGGQ46oikA0eABq3m0xswX6K4VY/TSFuzaZNOBTY3hyS42MjzZ1wbjlr835fRlL1UhR8WrcTKM5Q9j5OPJtio9wqZP1/BYB4c4YFs6Gqsq8YZbFW+uK9GRMWv0+Y8dFEki1lyzNR+4tsaJaRNuI4eXLgpdlfSBg7/pYg4/1Tifk0knB5X3QpJYrCtwiYHsQe+Smc0k+zK+WxIvt3/r58QSLwMq2owBFKCcBZj7f6cpgT3oAy0AnGhurQULftbhlcPPV8wXiBRS8KaUOTJV/CSGBEHPYO2AjBIfPNRpdPzoyCGu8YKpedfW6nOg4NbHQ80OcOAh8Jzmnpe9cRf4p0+fXmlda53wAohc2Dg8Jyto6CKAYSk54MDPxkCWAIOH7gIOL3gq2c5Yc/P0hQFvQSNo4dBnN3jMoysx8MiGeBvXGocH7+iSfb4+m9sQ2aokDBc87MA27Ci4bY58Dg/Z8QmXftdowsFmaOOvsIGYtBnxmTljYcQfLjKNoTHmBHQgkSEmSmAyxANatsJLSw8tuW3WZLGtTRG9k9j7IXepYosc69Hhn22MkeHURr/otNsz8XKarrfTCiZAAZKR21ECqlKIgyjJeGidLp5vnbqCjxLGMxw6ZbOvzGu8FesoSI5TQyALdi28GTJn4uEadni1xhko/dCo+MKOb05CR7YxjrU5STDj+JCnJk8/esGg9asRdPfsYzeHl3PQWaOyCR4KXHBITHIUNtCnC3p2LNhhShaa1uQbshTj4TVmPbndHsOoza8KLGxDfn5RZr/5bSVedNBnT6cLHeAsueBBxz7ozKPzQlAy0RVGa8zTi7/whYNu/Gw9Pu7y0GYL1/QMMxso5Ngs+Bc/Ldsagws/mwo7pws/KTC4zr6wqHCSx9ZobJYONUlJp054d2nk4Jfe1ouJYtZ7G49ty/xub6dvvPHGIwIZtCDAWAFGP4GuMx6DAG6dU0PyAo2XuZRV8cjQxgHWNzaDSCmpCnTXdnOOdRqFYRoBTevNoYHL8w5MHMlQijVociyHmrMGTwa2cdgs3MLaOV2bpxdDlxQwsgUdjCnoVJgEL9xOGnzQZxty6YM37PDAwYl4odWPPr0EheCS+Ar51pmHDU1y1HwUblitKdDTPZuoSm2Fv5TN8c1CF/xmMcYG3vCzKdvAwj8eYWCca9CzD3qPLRLAGB3gYAMt7DY5rWJzcC2Z6IlniWacHdit5GV7CeatsQ2DbmRYj5c7HxtxJ3Dxpq/ir7I3HdTsLifEHj1sSPhIYKcx/ynhwINcfPC1gYibRe5OSXzBhz70oQNBTlkMAc3JGGLM4GoBwSCE6nu2BTbDMRilJR7jeBZwMnl2pAilSl68KyW1RGJcWBgMP4aXEAJBcpkzhhdZ6LThhxs/CckgkqUgINd8dCUhObXKDAC0WjZgF4VsTiADJq0xsvTJpx+7CFafabOTnd5Ghzd6utI5+fBY51qFAy+6adEUKNV8IfD40m2cOyMt+ebyofUKnQpoiSVgta7hISv5Clup20q217J5PhQ74kbBs/iiFzuoMJlDzw7w92UguGETB3haGzbttJlCB7zxYXN3H3DhIQ7x4SdFUvGDtcUR/mzHvuaNw0BW+lWTm67sDDu748XO4t+jl+djfPCAkd765LCJfnGx8Nrph/JOPP300+s/GQcSU0BmIAFtbBpYC4jgAdi1ecW8oLaTuC3IQJRhSCc2BSW/PvDWWgMHDAwMD6UYAk+7sWcVSYkepuTBWoKFUd84nObSCwayOYg8vNDXMmKJyPhwCXAtGnpUrScHf5UuxgUKHGTEDy08ijmBJamNSx5fQbVj0xtOvGCHCT0612oObzz9283V5uZ6WODL13yjGkOTXDaHXdLhZW1l9s9XyFAmXWMVdm1DR0c++6KzEfFRuhhrvWdLX8394Q9/uH5hRlyJIf97yXsYNrWGHmKMffFjMz6UQO6I6GosW+MjvuAQJ+ShwcPmY56PSjgVbrZV8cJHi57t4GI/axw+/of0c889t17zlZZ8a4qf+Ikfh+CCYbefrD158uSBgOVMQOzkna5eveu7NdCmFEMxMoEUV0ss4HqlLijtQG5ZJDRHWQM8eejxMs5QJQKDC/z5/GeNMQp26hljULIFpTodwUCqoAkffniQhy89FE6pwkTP1uY4eDjERmJ9DoAZL/LJUcgKS3zpjpad0bKLt5BsJACdnniilaQw4K9vHazdFtYKUi1aNK0nlww42U2VOFXX7M6OMIfPevhKBpVu6bCtTLqCvWutMXLCnv1qyWc3foKLfPRsdO+99+5985vf3Lv44ovXPy7xxxWeHR9++OE1JrxUFavufEqisCtsImbU7GsMJmPsle7m2cZ6WG0scKE1n53nZlOfHnjj4Vq8+U0tjwfkkFnFv5jB01p8xdhCu9sP5X3rW986mgmJgb5CoD6DCgagJLkKJIUByegMSbjbaLueayWl7VA2A7eTnYhehpFJVjuw5yCJbD1HCG7J5DunTnhzFGcAfNWCgxEYvcBOtppR6wsimOhjbXrHm1Ppoxbwgp8t6E0WfHjRoapkRzYKn4o3PhyLZ8FqDi+Ypl3NWQ+3cbKqxsmJTmVHVd84HVTXm9gK8OxBH/ZXJZWWDcPfev1KY/8vBT+Y2QJW17AZq+UnhY1mcUKePn16/bjvzjvv3LvhhhtW3HCpE7e4lExio99WszH7fW6ybQBOanQ2VX52ELGN7+b7QpBnWl9UEgfuAGwWChupbCiO+x6AMY+T3/ve99Z1dFHoyaf0yhd8nl8l/OK/3U7i5VntQHBQ1C2Fk0HrJJWIAOgLZIoyioAQgAxAaadTr8VViWa3B7STAH/GK0g4A1jrJaiAQ4M3WYJcn6JaPFR8rZHgxtWcXXAzSji1xsiTrDYQlZOMWUcvOBW2MAYLfIK5ZETP6NZr6QGf+daWbMZmxQtPetI3zPjja136mwv3PGnRoUdnI+gOBv42GHbTsk9z+OGrkBlGfdj0s50ghFWBwZxKpmvtrP9sEahK/Op3zTbw26j5mg709Iil7b1INvKy6KGHHlptdOONN67fPacTOROv4luEn/70p1e+aB0iYv3zn//8evf4wQ9+cOX9jW98Y006ucAeDpX7779/vR0mzzr2RcPu3neIBfasiDUxxqaKO1GHENwKG+OdbStwq8aW+cMlmbf/FdMSJAcCRHBQwM5GyV5yMKpAcmICa4dxDYB5ylPS86pdi9EZkUKMKHgAogylfMbsdkcgWW8jQEM+xWDgwNYYx4diJX8BiEZrXYmSXH30nMugWmsznPmJL8wT++RjXTIK9hzQuFpfq5pX8FRdk6m6Zgf8VPzSuTrveCQkvwhodmNrlb/YTECpbRIzeSc+GLJpGOijojGe7ulZMa6k18tR4qUNIx0kioSmA0z6inF6+qOXL3/5y2v8ffjDH17/Hp0udJq2r/URj+/x+xNZf6DD1jaFZ555Zt2Y/eEK/fzRi7u/T3ziE+uXlfyprIOJHQ4PD/dOnTq1foXY13D5oR87cGjBxU8OGv0OLnLQi/nimK5KNlVs8nyK19I/XB4jtifxklAHBamSAxnCmDeDXhr4FxhuNxjESclwbmH64wNGV8yr8ah6xmYMu5igswNyCrDWwsABx+BXJQWwwtiMDItNwC2MvuTMIGjIYRjBn054GhMIGdlGwVCCnL7oGZuT0BT8tfDUz+Baelqj6pe4U290ZKhoYDGutH4GXgmVg8mGma0EjACGX+tahVkRPDDim/xkTmxKNOzGzm0WxlvTRmId/NlEPx5qJZv8n0prZq2QQy79vX9xtwNThwlaupLjZ5u++tWvru8VPvOZz+xdf/31q8/NWYNXJRlupX0RB2+3wnSXnD/72c/Wg8m3DxXX4kFSd8fllpv+/tBD7MH0xBNPrHRu4X2xx0bKN7CKcZWN2Za/3NU6kWGkp4o3vHhn1+5Elna3f+Pyyle+ck1iSnOQqs+Qbk18RRJo424HfHWs5GVA4wUGcPoFjWutXQ0fikoeJ7adCVjGwEOwMCoDtE7LAVNhRvWsoTrZ0SkSWp2nbUlMpgDXlsDtmCrMJRmZaCRHgaNkZDVc1pGvnXrXtlaxRjHexqKgKejiQ1YVvrDCI6mNV+I3A6F5vJKFDgbVOPo2rwJJgccac8attYZ8dhGY2WrW1v7flslDJYN8+Hp84Te3uF5wuZV1IkpkJzC/8z+82S4fqJJfEjt1FS/BHETf/va31zfeYl2CsvHZs2fX2PIjj2xBd5sGHhKdLGOSWOz6+Snx2KanoPHHIdbA6gT3eAojnipcdFTyEX3dbUn4JZF3+1EASWwXwhQgxU4FgM/oGNPzrs+4JHDPu9ESrhaAKnCCAl+J60/68BOAnCCJnd59BCVI0Fur6ONJhip4SngBnbJwcjBDMB55jN/uqaDPqeTMoFcYWXBo6ardTBjrCoapY/1skHPw1tqUukZfaX24lGRo4aA3DCo8sChokp1ctYCthM14FQ4bWwmqtuFZCy8bCkDVtXFYYGBLONCbIzeZU/bLUeBlCwVOdnJC3nHHHeut6le+8pW9q666aqWBzbwYgYveMPOlCrPqfY2TWAw6hMShuzoJLZYcVk5M/D02in+8+MCYWHZ7Lb7YkFxx7YUXepjJZx98JKOPwmwKZFnvjlSBS2xYk2/hUH0cJdYXPjv9ePyJK6644ghYt7kSw47i5GQ4t81OWwnHQAU2A2kFGyUVRqzPoW4hAHb7iy9QnpvtfgyS4dHancgnV5+RBAj+nv/cWlCacRhPonquVhkefYHGeCUujCWCfsZiPHwKXuP6Atd4wVlCmcs54Up/hSPwRN8mkG7ZxFyBNZMiu6GdMqutCfss1sUfrbWKNn4KfOj4oVvnkpc+agHI7+mPJ4x8p7Jjic9WbVDhfzlLdsAXfx8xffGLX1wPEVjhMccubITWn4Heeuuta8yxmYoPfeD0p7F33333+hHV5z73uVUPicYX8cQnevOKcTRwFCvmJGV2NNcdnhiUM+42vWX2hSe5hMahww/4ZGMbp7/F9td+99xzz96jjz665ttSdvsDiDvvvPOo50vMCABE8nIawQxRcBpjNCAKQtUYQ1RtBhJT3/OvBHbyoqOk21WFESQhesElMASTvkAhFxaylYxszTzl7aToFRgZwRrYneTw5lilwFUYkyM6oWAyRxbdCgRzsCmNs09rjZHZhqdYh4aMgo7+KhoylObx7FpBjw7veFVhRJf90bVBaZu3TjVGN3psblZ4KI3BlZ/TVaVrPoovLC9XSY7qJZSg/tSnPrXGZraHDQbYyE5vOPNxfkaLTvEY6JRzuPicmS0kaOsUuuPJPvjWlsjZmjwJqU56d6teYHl/5BZdEf/G2cqtt5fETm58HFzeFdH3rrvu2nv66afXQwu2ZWy3P4B45JFHjpxsDEQRuwkwwFKoQGcI8+ZyLlqKuTZnDeESCjjjTl63EhRpnQS2Fn/KS1hJzCCCJCfZUOBC6xa+RDYmidEzliqBOVrFD+6CISdZr63CYl4hb7OWyGg4qgBWC34t58CEBlYOp6u1qmKteWvY0MYCj+vkwANrfJV4GKuYa964NWjCwgfw4EumPszsWQK7tpYd8jfM4a4kFx/8rKcLnlpj/x6FLX7605/uXXPNNes1+RPXP1OszfbxmPZLx0pz5yvNZe9pHxVuSelkFdPswyfuPhW37w5MPnLIeWGsuEv4+te/vh4A1vDLImO3JF6eEY4KbsAAwQRA10CWBGqJaLwA0CoCQzJZC7TbCcnnlkV1cqudjAKBMhKPQikNT1jwzAHW4G2NJBZQ3T2YVwtWiWy+gBZw1s5gDY++tWRbXwJs2gGOErkANq92DSP85CTLWn3zij67qdlSmbZN5/go5CjG1a6VMAiY8LW5ZAcVhnhP/9FRJV+rRKvi5VrFj5/xNvdyFrgUGPycsedeMrMBeVPv/12JT+0sm3breq5Rm5s0FXiyo755ONnPF0O8LXfIsK9DzbxcQJsvOmzYEx+/BuPFmxdgxhZe+8sz9fYkXh7wjzpRC6wZXAVwFQitkgMBNGad20S7idNWshpzTQF9oAVEJ3BVUhrDR2LBVLLBQgbF0ZT8FBWsaDrZBLDENkeOebQSW+0UMq7gbT29qukHq7rpQHrjga8WTeNhxqPEsH46nMwSCC2ars2jhR29+XyRvRU840t+axR9uCTaTDZ0+IcR3/Bo4VDwzUb6yTbGfm2S+JlrzctR8Mse3ghLYtd0gwFu7S4FL/V82BrDe+owa+vnPNlahd1cq2jYUOvHMj75yU+ut+0Os/CWZ9apbKg15tabXX1bTDK7/V503X/xxRe3J/Ef/8vvj/76t+U2+r/6I/zlwfxfXzqZFIZMgRxGaWCVf/zbYuxlreALXAq6llg5hAJafEpCAcE5JaRx6/GzGVijj69SMgpMAYVWhddJ306Hz6YMAVlgqsZVfRsIWnTWw5me+mSgm0GLv9uiHgFgNdfprj9tl6MnXzbKLnSkqz56WBW6xUcpaFS45jU6a+lBN3ZiV3NkkhGvcBjTqhU01uBFhhYftvfoRV/j0dZ/OQs7+Imn06dPry+0yA17WCcGxXXYlc1xtsTXevobZyu2zvf5z+Ofa2vYSOUrMaYVn5KQjc3hp3oB5yudfqbZZ9FO1d7p4Dd9zo5hwscJbr3q2XiZ218ed7cn8R9+99ujVbFFob8uSfn3Re+//30BtCj93//b8sz2j2WH+cdLp8WJEy8Z6N/+sZxef//b3l//dQm+v72koMpQGQy9oPR82MlaoisUkDgMoS2JCkaY0Jc85tBIHv1qgYbe6e8toIRmMLQcpM9IgtCYkhPJk8Q9xwv+MJDfCzI4zMVTv2dwOHrxoZZ4ZGgVPPGw1ng2gVmfreBUwqVFG5+ZVOa1jSnGVBjhU8m0Nv+QkZwwxl+rxAdfvNjOhtWdD9p/z5I+7COZ2MyB0MtXGCbGf6bQka35qfX5VmEnvvQ5rTfL/I8mOzlZnZbG2UPM4GM9u/Aner+15m2zuOJf6/Clk4LGeHHqbbbPu7U+0v3xj38M5/6ZM2e2JvEF//lzdxxwydG/ALoYZAH0iv9w/DXACySaN7YvJdkrXrEkzb8sQXOBHeyCvf/0H43/z88cVesEVo7WV1wDLtlUiuPJKZzkukBSXUsOc/gKJPTRNV8ymUNbopjneMa2Fg9JrN2UpzAmXCVUeGeShMfGQyZe5iUtWda3SVmDXoXJNdvgq5Jns7GWPGthaV7tuqSDWQmXa32tSg4ZbXZo4Nms2TgZ87qKF3u501DT9f9HoVM4FG9rJR179XGnym5wV6ybbeu7VtKNH1vreupW32nbiWwdDHi51mfLiXXaUTJ3AouB4lPsuKtgU4eHk50M+ngn5KWYz7J9mrPExg7fnd7b+x9sY4acIxnrMwAAAABJRU5ErkJggg=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4981" r="1963"/>
          <a:stretch/>
        </p:blipFill>
        <p:spPr>
          <a:xfrm>
            <a:off x="2057400" y="19749506"/>
            <a:ext cx="5733035" cy="52975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17" y="26681661"/>
            <a:ext cx="7520236" cy="3626486"/>
          </a:xfrm>
          <a:prstGeom prst="rect">
            <a:avLst/>
          </a:prstGeom>
        </p:spPr>
      </p:pic>
      <p:pic>
        <p:nvPicPr>
          <p:cNvPr id="3089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0638"/>
            <a:ext cx="49530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917765" y="13286639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Starting the Research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9940475" y="19503947"/>
            <a:ext cx="451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Chemical Vapor Deposition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704659" y="30532214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Final Micro-supercapacitor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1400" y="25080821"/>
            <a:ext cx="2380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SEM Analysis</a:t>
            </a:r>
            <a:endParaRPr lang="en-US" sz="2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9088043" y="4088947"/>
            <a:ext cx="2349949" cy="240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38518696" y="31316807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www.solvencyiinews.com</a:t>
            </a:r>
            <a:endParaRPr lang="en-US" sz="9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916" y="13487400"/>
            <a:ext cx="7942533" cy="552487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42552" y="26593800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www.earthtimes.org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31850133" y="13716000"/>
            <a:ext cx="159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www.caranddriver.com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0" y="13713768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www.Kathmandu.com.au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90600" y="18819168"/>
            <a:ext cx="941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www.mnn.com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31913100" y="18895368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www.hometalk.com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255" y="21610679"/>
            <a:ext cx="7913553" cy="4864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0" y="9232672"/>
            <a:ext cx="6594903" cy="4405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68" y="9232673"/>
            <a:ext cx="6328142" cy="4328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68" y="14390196"/>
            <a:ext cx="6328142" cy="43550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0" y="14390332"/>
            <a:ext cx="6594903" cy="435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14307</TotalTime>
  <Words>116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Lucida Bright</vt:lpstr>
      <vt:lpstr>Tw Cen MT</vt:lpstr>
      <vt:lpstr>Tw Cen MT Condensed</vt:lpstr>
      <vt:lpstr>Wingdings 3</vt:lpstr>
      <vt:lpstr>Integral</vt:lpstr>
      <vt:lpstr>Energy, What is it Good For? Mike Day Reading HS, Mathematics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Mike Day</cp:lastModifiedBy>
  <cp:revision>106</cp:revision>
  <dcterms:created xsi:type="dcterms:W3CDTF">2004-07-26T21:45:23Z</dcterms:created>
  <dcterms:modified xsi:type="dcterms:W3CDTF">2016-07-15T14:36:13Z</dcterms:modified>
  <cp:category>science research poster</cp:category>
</cp:coreProperties>
</file>